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0" r:id="rId3"/>
    <p:sldId id="266" r:id="rId4"/>
    <p:sldId id="312" r:id="rId5"/>
    <p:sldId id="340" r:id="rId6"/>
    <p:sldId id="341" r:id="rId7"/>
    <p:sldId id="331" r:id="rId8"/>
    <p:sldId id="330" r:id="rId9"/>
    <p:sldId id="329" r:id="rId10"/>
    <p:sldId id="333" r:id="rId11"/>
    <p:sldId id="332" r:id="rId12"/>
    <p:sldId id="334" r:id="rId13"/>
    <p:sldId id="326" r:id="rId14"/>
    <p:sldId id="335" r:id="rId15"/>
    <p:sldId id="336" r:id="rId16"/>
    <p:sldId id="337" r:id="rId17"/>
    <p:sldId id="338" r:id="rId18"/>
    <p:sldId id="339" r:id="rId19"/>
    <p:sldId id="319" r:id="rId20"/>
  </p:sldIdLst>
  <p:sldSz cx="7772400" cy="10058400"/>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garet Alfano"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4E86"/>
    <a:srgbClr val="FFB7B7"/>
    <a:srgbClr val="FF9F9F"/>
    <a:srgbClr val="00A39C"/>
    <a:srgbClr val="2D89A0"/>
    <a:srgbClr val="00AEEF"/>
    <a:srgbClr val="08C0BC"/>
    <a:srgbClr val="0AE6E6"/>
    <a:srgbClr val="FF7F2B"/>
    <a:srgbClr val="FD8B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60"/>
  </p:normalViewPr>
  <p:slideViewPr>
    <p:cSldViewPr snapToGrid="0">
      <p:cViewPr varScale="1">
        <p:scale>
          <a:sx n="59" d="100"/>
          <a:sy n="59" d="100"/>
        </p:scale>
        <p:origin x="241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10E5AA97-AD04-43E7-A646-D397406C46FB}"/>
              </a:ext>
            </a:extLst>
          </p:cNvPr>
          <p:cNvSpPr>
            <a:spLocks noGrp="1"/>
          </p:cNvSpPr>
          <p:nvPr>
            <p:ph type="dt" sz="half" idx="10"/>
          </p:nvPr>
        </p:nvSpPr>
        <p:spPr/>
        <p:txBody>
          <a:bodyPr/>
          <a:lstStyle>
            <a:lvl1pPr>
              <a:defRPr/>
            </a:lvl1pPr>
          </a:lstStyle>
          <a:p>
            <a:pPr>
              <a:defRPr/>
            </a:pPr>
            <a:fld id="{C599D8C2-3E70-404A-8703-759E909C50E5}" type="datetimeFigureOut">
              <a:rPr lang="en-US"/>
              <a:pPr>
                <a:defRPr/>
              </a:pPr>
              <a:t>7/1/2021</a:t>
            </a:fld>
            <a:endParaRPr lang="en-US"/>
          </a:p>
        </p:txBody>
      </p:sp>
      <p:sp>
        <p:nvSpPr>
          <p:cNvPr id="5" name="Footer Placeholder 4">
            <a:extLst>
              <a:ext uri="{FF2B5EF4-FFF2-40B4-BE49-F238E27FC236}">
                <a16:creationId xmlns:a16="http://schemas.microsoft.com/office/drawing/2014/main" id="{7E373872-C52E-4153-9AB5-B034886927B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8752EE8-94AE-4820-AE29-EA8E8C343631}"/>
              </a:ext>
            </a:extLst>
          </p:cNvPr>
          <p:cNvSpPr>
            <a:spLocks noGrp="1"/>
          </p:cNvSpPr>
          <p:nvPr>
            <p:ph type="sldNum" sz="quarter" idx="12"/>
          </p:nvPr>
        </p:nvSpPr>
        <p:spPr/>
        <p:txBody>
          <a:bodyPr/>
          <a:lstStyle>
            <a:lvl1pPr>
              <a:defRPr/>
            </a:lvl1pPr>
          </a:lstStyle>
          <a:p>
            <a:pPr>
              <a:defRPr/>
            </a:pPr>
            <a:fld id="{D5509B9F-75CF-4ABA-A4FA-CEBE3918F0C7}" type="slidenum">
              <a:rPr lang="en-US"/>
              <a:pPr>
                <a:defRPr/>
              </a:pPr>
              <a:t>‹#›</a:t>
            </a:fld>
            <a:endParaRPr lang="en-US"/>
          </a:p>
        </p:txBody>
      </p:sp>
    </p:spTree>
    <p:extLst>
      <p:ext uri="{BB962C8B-B14F-4D97-AF65-F5344CB8AC3E}">
        <p14:creationId xmlns:p14="http://schemas.microsoft.com/office/powerpoint/2010/main" val="2619674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DB1211-66DF-45CD-A474-205CE330612E}"/>
              </a:ext>
            </a:extLst>
          </p:cNvPr>
          <p:cNvSpPr>
            <a:spLocks noGrp="1"/>
          </p:cNvSpPr>
          <p:nvPr>
            <p:ph type="dt" sz="half" idx="10"/>
          </p:nvPr>
        </p:nvSpPr>
        <p:spPr/>
        <p:txBody>
          <a:bodyPr/>
          <a:lstStyle>
            <a:lvl1pPr>
              <a:defRPr/>
            </a:lvl1pPr>
          </a:lstStyle>
          <a:p>
            <a:pPr>
              <a:defRPr/>
            </a:pPr>
            <a:fld id="{B99FFFC4-B1A8-4673-9669-5E7DAC883097}" type="datetimeFigureOut">
              <a:rPr lang="en-US"/>
              <a:pPr>
                <a:defRPr/>
              </a:pPr>
              <a:t>7/1/2021</a:t>
            </a:fld>
            <a:endParaRPr lang="en-US"/>
          </a:p>
        </p:txBody>
      </p:sp>
      <p:sp>
        <p:nvSpPr>
          <p:cNvPr id="5" name="Footer Placeholder 4">
            <a:extLst>
              <a:ext uri="{FF2B5EF4-FFF2-40B4-BE49-F238E27FC236}">
                <a16:creationId xmlns:a16="http://schemas.microsoft.com/office/drawing/2014/main" id="{782000BD-39D1-4250-A834-4E2EEC3C4E5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BE9021F-B39F-42E0-9F03-8E469A759205}"/>
              </a:ext>
            </a:extLst>
          </p:cNvPr>
          <p:cNvSpPr>
            <a:spLocks noGrp="1"/>
          </p:cNvSpPr>
          <p:nvPr>
            <p:ph type="sldNum" sz="quarter" idx="12"/>
          </p:nvPr>
        </p:nvSpPr>
        <p:spPr/>
        <p:txBody>
          <a:bodyPr/>
          <a:lstStyle>
            <a:lvl1pPr>
              <a:defRPr/>
            </a:lvl1pPr>
          </a:lstStyle>
          <a:p>
            <a:pPr>
              <a:defRPr/>
            </a:pPr>
            <a:fld id="{DE12EADE-0283-45BF-9394-5BA6E249B785}" type="slidenum">
              <a:rPr lang="en-US"/>
              <a:pPr>
                <a:defRPr/>
              </a:pPr>
              <a:t>‹#›</a:t>
            </a:fld>
            <a:endParaRPr lang="en-US"/>
          </a:p>
        </p:txBody>
      </p:sp>
    </p:spTree>
    <p:extLst>
      <p:ext uri="{BB962C8B-B14F-4D97-AF65-F5344CB8AC3E}">
        <p14:creationId xmlns:p14="http://schemas.microsoft.com/office/powerpoint/2010/main" val="2530039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CBD4221-2557-4EF1-BEA7-B0591421D63D}"/>
              </a:ext>
            </a:extLst>
          </p:cNvPr>
          <p:cNvSpPr>
            <a:spLocks noGrp="1"/>
          </p:cNvSpPr>
          <p:nvPr>
            <p:ph type="dt" sz="half" idx="10"/>
          </p:nvPr>
        </p:nvSpPr>
        <p:spPr/>
        <p:txBody>
          <a:bodyPr/>
          <a:lstStyle>
            <a:lvl1pPr>
              <a:defRPr/>
            </a:lvl1pPr>
          </a:lstStyle>
          <a:p>
            <a:pPr>
              <a:defRPr/>
            </a:pPr>
            <a:fld id="{FC1EF297-A61C-4A4E-A5C6-6EF72BE95784}" type="datetimeFigureOut">
              <a:rPr lang="en-US"/>
              <a:pPr>
                <a:defRPr/>
              </a:pPr>
              <a:t>7/1/2021</a:t>
            </a:fld>
            <a:endParaRPr lang="en-US"/>
          </a:p>
        </p:txBody>
      </p:sp>
      <p:sp>
        <p:nvSpPr>
          <p:cNvPr id="5" name="Footer Placeholder 4">
            <a:extLst>
              <a:ext uri="{FF2B5EF4-FFF2-40B4-BE49-F238E27FC236}">
                <a16:creationId xmlns:a16="http://schemas.microsoft.com/office/drawing/2014/main" id="{7E6236AF-4C96-490E-ABE2-4A8CD16E9A4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EE2407-A1E1-4778-8869-BC9966CE7F9F}"/>
              </a:ext>
            </a:extLst>
          </p:cNvPr>
          <p:cNvSpPr>
            <a:spLocks noGrp="1"/>
          </p:cNvSpPr>
          <p:nvPr>
            <p:ph type="sldNum" sz="quarter" idx="12"/>
          </p:nvPr>
        </p:nvSpPr>
        <p:spPr/>
        <p:txBody>
          <a:bodyPr/>
          <a:lstStyle>
            <a:lvl1pPr>
              <a:defRPr/>
            </a:lvl1pPr>
          </a:lstStyle>
          <a:p>
            <a:pPr>
              <a:defRPr/>
            </a:pPr>
            <a:fld id="{033DB7C9-655A-4C87-B4C8-9F52C5F40DF6}" type="slidenum">
              <a:rPr lang="en-US"/>
              <a:pPr>
                <a:defRPr/>
              </a:pPr>
              <a:t>‹#›</a:t>
            </a:fld>
            <a:endParaRPr lang="en-US"/>
          </a:p>
        </p:txBody>
      </p:sp>
    </p:spTree>
    <p:extLst>
      <p:ext uri="{BB962C8B-B14F-4D97-AF65-F5344CB8AC3E}">
        <p14:creationId xmlns:p14="http://schemas.microsoft.com/office/powerpoint/2010/main" val="2791118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F8BC71D-E408-4430-ABEB-CF39A2C7804E}"/>
              </a:ext>
            </a:extLst>
          </p:cNvPr>
          <p:cNvSpPr>
            <a:spLocks noGrp="1"/>
          </p:cNvSpPr>
          <p:nvPr>
            <p:ph type="dt" sz="half" idx="10"/>
          </p:nvPr>
        </p:nvSpPr>
        <p:spPr/>
        <p:txBody>
          <a:bodyPr/>
          <a:lstStyle>
            <a:lvl1pPr>
              <a:defRPr/>
            </a:lvl1pPr>
          </a:lstStyle>
          <a:p>
            <a:pPr>
              <a:defRPr/>
            </a:pPr>
            <a:fld id="{8BA751BD-6393-4978-8DB6-5B6C196CF2A8}" type="datetimeFigureOut">
              <a:rPr lang="en-US"/>
              <a:pPr>
                <a:defRPr/>
              </a:pPr>
              <a:t>7/1/2021</a:t>
            </a:fld>
            <a:endParaRPr lang="en-US"/>
          </a:p>
        </p:txBody>
      </p:sp>
      <p:sp>
        <p:nvSpPr>
          <p:cNvPr id="5" name="Footer Placeholder 4">
            <a:extLst>
              <a:ext uri="{FF2B5EF4-FFF2-40B4-BE49-F238E27FC236}">
                <a16:creationId xmlns:a16="http://schemas.microsoft.com/office/drawing/2014/main" id="{7A731779-B553-48D1-8813-DC007968A65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3F93547-8936-4404-BEE2-E402E6ACDEF9}"/>
              </a:ext>
            </a:extLst>
          </p:cNvPr>
          <p:cNvSpPr>
            <a:spLocks noGrp="1"/>
          </p:cNvSpPr>
          <p:nvPr>
            <p:ph type="sldNum" sz="quarter" idx="12"/>
          </p:nvPr>
        </p:nvSpPr>
        <p:spPr/>
        <p:txBody>
          <a:bodyPr/>
          <a:lstStyle>
            <a:lvl1pPr>
              <a:defRPr/>
            </a:lvl1pPr>
          </a:lstStyle>
          <a:p>
            <a:pPr>
              <a:defRPr/>
            </a:pPr>
            <a:fld id="{0289C7A3-67D9-45E5-A7D1-A54E588F2D89}" type="slidenum">
              <a:rPr lang="en-US"/>
              <a:pPr>
                <a:defRPr/>
              </a:pPr>
              <a:t>‹#›</a:t>
            </a:fld>
            <a:endParaRPr lang="en-US"/>
          </a:p>
        </p:txBody>
      </p:sp>
    </p:spTree>
    <p:extLst>
      <p:ext uri="{BB962C8B-B14F-4D97-AF65-F5344CB8AC3E}">
        <p14:creationId xmlns:p14="http://schemas.microsoft.com/office/powerpoint/2010/main" val="1127793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C4E147-AE95-476D-B75B-4F8681B94126}"/>
              </a:ext>
            </a:extLst>
          </p:cNvPr>
          <p:cNvSpPr>
            <a:spLocks noGrp="1"/>
          </p:cNvSpPr>
          <p:nvPr>
            <p:ph type="dt" sz="half" idx="10"/>
          </p:nvPr>
        </p:nvSpPr>
        <p:spPr/>
        <p:txBody>
          <a:bodyPr/>
          <a:lstStyle>
            <a:lvl1pPr>
              <a:defRPr/>
            </a:lvl1pPr>
          </a:lstStyle>
          <a:p>
            <a:pPr>
              <a:defRPr/>
            </a:pPr>
            <a:fld id="{E0283AEC-F22C-4E8F-BB1E-2E10B21151D6}" type="datetimeFigureOut">
              <a:rPr lang="en-US"/>
              <a:pPr>
                <a:defRPr/>
              </a:pPr>
              <a:t>7/1/2021</a:t>
            </a:fld>
            <a:endParaRPr lang="en-US"/>
          </a:p>
        </p:txBody>
      </p:sp>
      <p:sp>
        <p:nvSpPr>
          <p:cNvPr id="5" name="Footer Placeholder 4">
            <a:extLst>
              <a:ext uri="{FF2B5EF4-FFF2-40B4-BE49-F238E27FC236}">
                <a16:creationId xmlns:a16="http://schemas.microsoft.com/office/drawing/2014/main" id="{01B06EB8-4B46-40F8-BCB0-03DD7E17F3C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013C33-1971-4769-BC2E-0E31590A9238}"/>
              </a:ext>
            </a:extLst>
          </p:cNvPr>
          <p:cNvSpPr>
            <a:spLocks noGrp="1"/>
          </p:cNvSpPr>
          <p:nvPr>
            <p:ph type="sldNum" sz="quarter" idx="12"/>
          </p:nvPr>
        </p:nvSpPr>
        <p:spPr/>
        <p:txBody>
          <a:bodyPr/>
          <a:lstStyle>
            <a:lvl1pPr>
              <a:defRPr/>
            </a:lvl1pPr>
          </a:lstStyle>
          <a:p>
            <a:pPr>
              <a:defRPr/>
            </a:pPr>
            <a:fld id="{831F7FB8-7745-427F-A033-B16EA287CDFF}" type="slidenum">
              <a:rPr lang="en-US"/>
              <a:pPr>
                <a:defRPr/>
              </a:pPr>
              <a:t>‹#›</a:t>
            </a:fld>
            <a:endParaRPr lang="en-US"/>
          </a:p>
        </p:txBody>
      </p:sp>
    </p:spTree>
    <p:extLst>
      <p:ext uri="{BB962C8B-B14F-4D97-AF65-F5344CB8AC3E}">
        <p14:creationId xmlns:p14="http://schemas.microsoft.com/office/powerpoint/2010/main" val="987237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E40C8B64-0AE9-4375-823E-91F69B897201}"/>
              </a:ext>
            </a:extLst>
          </p:cNvPr>
          <p:cNvSpPr>
            <a:spLocks noGrp="1"/>
          </p:cNvSpPr>
          <p:nvPr>
            <p:ph type="dt" sz="half" idx="10"/>
          </p:nvPr>
        </p:nvSpPr>
        <p:spPr/>
        <p:txBody>
          <a:bodyPr/>
          <a:lstStyle>
            <a:lvl1pPr>
              <a:defRPr/>
            </a:lvl1pPr>
          </a:lstStyle>
          <a:p>
            <a:pPr>
              <a:defRPr/>
            </a:pPr>
            <a:fld id="{7F07347B-CAF0-4942-901F-22B304B83482}" type="datetimeFigureOut">
              <a:rPr lang="en-US"/>
              <a:pPr>
                <a:defRPr/>
              </a:pPr>
              <a:t>7/1/2021</a:t>
            </a:fld>
            <a:endParaRPr lang="en-US"/>
          </a:p>
        </p:txBody>
      </p:sp>
      <p:sp>
        <p:nvSpPr>
          <p:cNvPr id="6" name="Footer Placeholder 4">
            <a:extLst>
              <a:ext uri="{FF2B5EF4-FFF2-40B4-BE49-F238E27FC236}">
                <a16:creationId xmlns:a16="http://schemas.microsoft.com/office/drawing/2014/main" id="{E255F20A-8EFF-4FE7-87F3-B0C635A8078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A6B1F24-B035-44A4-A0D2-5EB8E2CA22EE}"/>
              </a:ext>
            </a:extLst>
          </p:cNvPr>
          <p:cNvSpPr>
            <a:spLocks noGrp="1"/>
          </p:cNvSpPr>
          <p:nvPr>
            <p:ph type="sldNum" sz="quarter" idx="12"/>
          </p:nvPr>
        </p:nvSpPr>
        <p:spPr/>
        <p:txBody>
          <a:bodyPr/>
          <a:lstStyle>
            <a:lvl1pPr>
              <a:defRPr/>
            </a:lvl1pPr>
          </a:lstStyle>
          <a:p>
            <a:pPr>
              <a:defRPr/>
            </a:pPr>
            <a:fld id="{3E6D4F29-9454-48E0-8035-D8DE0961B91B}" type="slidenum">
              <a:rPr lang="en-US"/>
              <a:pPr>
                <a:defRPr/>
              </a:pPr>
              <a:t>‹#›</a:t>
            </a:fld>
            <a:endParaRPr lang="en-US"/>
          </a:p>
        </p:txBody>
      </p:sp>
    </p:spTree>
    <p:extLst>
      <p:ext uri="{BB962C8B-B14F-4D97-AF65-F5344CB8AC3E}">
        <p14:creationId xmlns:p14="http://schemas.microsoft.com/office/powerpoint/2010/main" val="3955524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A94301CD-8BBD-4C2B-9C96-1909E2B56F5C}"/>
              </a:ext>
            </a:extLst>
          </p:cNvPr>
          <p:cNvSpPr>
            <a:spLocks noGrp="1"/>
          </p:cNvSpPr>
          <p:nvPr>
            <p:ph type="dt" sz="half" idx="10"/>
          </p:nvPr>
        </p:nvSpPr>
        <p:spPr/>
        <p:txBody>
          <a:bodyPr/>
          <a:lstStyle>
            <a:lvl1pPr>
              <a:defRPr/>
            </a:lvl1pPr>
          </a:lstStyle>
          <a:p>
            <a:pPr>
              <a:defRPr/>
            </a:pPr>
            <a:fld id="{2D4086F0-0214-4D87-926F-16AB0CB1EA2A}" type="datetimeFigureOut">
              <a:rPr lang="en-US"/>
              <a:pPr>
                <a:defRPr/>
              </a:pPr>
              <a:t>7/1/2021</a:t>
            </a:fld>
            <a:endParaRPr lang="en-US"/>
          </a:p>
        </p:txBody>
      </p:sp>
      <p:sp>
        <p:nvSpPr>
          <p:cNvPr id="8" name="Footer Placeholder 4">
            <a:extLst>
              <a:ext uri="{FF2B5EF4-FFF2-40B4-BE49-F238E27FC236}">
                <a16:creationId xmlns:a16="http://schemas.microsoft.com/office/drawing/2014/main" id="{612BB869-C1EE-4398-89ED-371BD77EB21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016082C-8983-4773-8127-35AE2C7DAE91}"/>
              </a:ext>
            </a:extLst>
          </p:cNvPr>
          <p:cNvSpPr>
            <a:spLocks noGrp="1"/>
          </p:cNvSpPr>
          <p:nvPr>
            <p:ph type="sldNum" sz="quarter" idx="12"/>
          </p:nvPr>
        </p:nvSpPr>
        <p:spPr/>
        <p:txBody>
          <a:bodyPr/>
          <a:lstStyle>
            <a:lvl1pPr>
              <a:defRPr/>
            </a:lvl1pPr>
          </a:lstStyle>
          <a:p>
            <a:pPr>
              <a:defRPr/>
            </a:pPr>
            <a:fld id="{E11E2CAD-466B-472D-B852-BDC58D3DB337}" type="slidenum">
              <a:rPr lang="en-US"/>
              <a:pPr>
                <a:defRPr/>
              </a:pPr>
              <a:t>‹#›</a:t>
            </a:fld>
            <a:endParaRPr lang="en-US"/>
          </a:p>
        </p:txBody>
      </p:sp>
    </p:spTree>
    <p:extLst>
      <p:ext uri="{BB962C8B-B14F-4D97-AF65-F5344CB8AC3E}">
        <p14:creationId xmlns:p14="http://schemas.microsoft.com/office/powerpoint/2010/main" val="22929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4E99D0BC-2E04-4981-A4A3-A9E217649A15}"/>
              </a:ext>
            </a:extLst>
          </p:cNvPr>
          <p:cNvSpPr>
            <a:spLocks noGrp="1"/>
          </p:cNvSpPr>
          <p:nvPr>
            <p:ph type="dt" sz="half" idx="10"/>
          </p:nvPr>
        </p:nvSpPr>
        <p:spPr/>
        <p:txBody>
          <a:bodyPr/>
          <a:lstStyle>
            <a:lvl1pPr>
              <a:defRPr/>
            </a:lvl1pPr>
          </a:lstStyle>
          <a:p>
            <a:pPr>
              <a:defRPr/>
            </a:pPr>
            <a:fld id="{1EA229BB-2298-45CA-8435-C93707CB2548}" type="datetimeFigureOut">
              <a:rPr lang="en-US"/>
              <a:pPr>
                <a:defRPr/>
              </a:pPr>
              <a:t>7/1/2021</a:t>
            </a:fld>
            <a:endParaRPr lang="en-US"/>
          </a:p>
        </p:txBody>
      </p:sp>
      <p:sp>
        <p:nvSpPr>
          <p:cNvPr id="4" name="Footer Placeholder 4">
            <a:extLst>
              <a:ext uri="{FF2B5EF4-FFF2-40B4-BE49-F238E27FC236}">
                <a16:creationId xmlns:a16="http://schemas.microsoft.com/office/drawing/2014/main" id="{281743DA-F793-4D9B-932B-1D4CADA01E6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AABBB68-D941-4BC2-B2E0-5F2A2E6AE117}"/>
              </a:ext>
            </a:extLst>
          </p:cNvPr>
          <p:cNvSpPr>
            <a:spLocks noGrp="1"/>
          </p:cNvSpPr>
          <p:nvPr>
            <p:ph type="sldNum" sz="quarter" idx="12"/>
          </p:nvPr>
        </p:nvSpPr>
        <p:spPr/>
        <p:txBody>
          <a:bodyPr/>
          <a:lstStyle>
            <a:lvl1pPr>
              <a:defRPr/>
            </a:lvl1pPr>
          </a:lstStyle>
          <a:p>
            <a:pPr>
              <a:defRPr/>
            </a:pPr>
            <a:fld id="{E205D82D-AA27-4636-BF6A-93C3F6CAD8D2}" type="slidenum">
              <a:rPr lang="en-US"/>
              <a:pPr>
                <a:defRPr/>
              </a:pPr>
              <a:t>‹#›</a:t>
            </a:fld>
            <a:endParaRPr lang="en-US"/>
          </a:p>
        </p:txBody>
      </p:sp>
    </p:spTree>
    <p:extLst>
      <p:ext uri="{BB962C8B-B14F-4D97-AF65-F5344CB8AC3E}">
        <p14:creationId xmlns:p14="http://schemas.microsoft.com/office/powerpoint/2010/main" val="2581090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AAA620F-845A-4A3C-8724-A45F41FA7372}"/>
              </a:ext>
            </a:extLst>
          </p:cNvPr>
          <p:cNvSpPr>
            <a:spLocks noGrp="1"/>
          </p:cNvSpPr>
          <p:nvPr>
            <p:ph type="dt" sz="half" idx="10"/>
          </p:nvPr>
        </p:nvSpPr>
        <p:spPr/>
        <p:txBody>
          <a:bodyPr/>
          <a:lstStyle>
            <a:lvl1pPr>
              <a:defRPr/>
            </a:lvl1pPr>
          </a:lstStyle>
          <a:p>
            <a:pPr>
              <a:defRPr/>
            </a:pPr>
            <a:fld id="{6EE650DF-44B7-4C4E-B996-4E1EF954E35E}" type="datetimeFigureOut">
              <a:rPr lang="en-US"/>
              <a:pPr>
                <a:defRPr/>
              </a:pPr>
              <a:t>7/1/2021</a:t>
            </a:fld>
            <a:endParaRPr lang="en-US"/>
          </a:p>
        </p:txBody>
      </p:sp>
      <p:sp>
        <p:nvSpPr>
          <p:cNvPr id="3" name="Footer Placeholder 4">
            <a:extLst>
              <a:ext uri="{FF2B5EF4-FFF2-40B4-BE49-F238E27FC236}">
                <a16:creationId xmlns:a16="http://schemas.microsoft.com/office/drawing/2014/main" id="{ADD8A426-6211-4F9E-8422-8BF4584E275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6C4B231-335B-4A5B-9A0D-FC3A8A75C60F}"/>
              </a:ext>
            </a:extLst>
          </p:cNvPr>
          <p:cNvSpPr>
            <a:spLocks noGrp="1"/>
          </p:cNvSpPr>
          <p:nvPr>
            <p:ph type="sldNum" sz="quarter" idx="12"/>
          </p:nvPr>
        </p:nvSpPr>
        <p:spPr/>
        <p:txBody>
          <a:bodyPr/>
          <a:lstStyle>
            <a:lvl1pPr>
              <a:defRPr/>
            </a:lvl1pPr>
          </a:lstStyle>
          <a:p>
            <a:pPr>
              <a:defRPr/>
            </a:pPr>
            <a:fld id="{CE66CFBC-C069-40E6-8D77-751515FDE770}" type="slidenum">
              <a:rPr lang="en-US"/>
              <a:pPr>
                <a:defRPr/>
              </a:pPr>
              <a:t>‹#›</a:t>
            </a:fld>
            <a:endParaRPr lang="en-US"/>
          </a:p>
        </p:txBody>
      </p:sp>
    </p:spTree>
    <p:extLst>
      <p:ext uri="{BB962C8B-B14F-4D97-AF65-F5344CB8AC3E}">
        <p14:creationId xmlns:p14="http://schemas.microsoft.com/office/powerpoint/2010/main" val="4023193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3">
            <a:extLst>
              <a:ext uri="{FF2B5EF4-FFF2-40B4-BE49-F238E27FC236}">
                <a16:creationId xmlns:a16="http://schemas.microsoft.com/office/drawing/2014/main" id="{ADC6656C-7BAF-4F5D-9BF8-D3014B616F4A}"/>
              </a:ext>
            </a:extLst>
          </p:cNvPr>
          <p:cNvSpPr>
            <a:spLocks noGrp="1"/>
          </p:cNvSpPr>
          <p:nvPr>
            <p:ph type="dt" sz="half" idx="10"/>
          </p:nvPr>
        </p:nvSpPr>
        <p:spPr/>
        <p:txBody>
          <a:bodyPr/>
          <a:lstStyle>
            <a:lvl1pPr>
              <a:defRPr/>
            </a:lvl1pPr>
          </a:lstStyle>
          <a:p>
            <a:pPr>
              <a:defRPr/>
            </a:pPr>
            <a:fld id="{6C137511-9B43-4EE8-85DA-08C5334DB99A}" type="datetimeFigureOut">
              <a:rPr lang="en-US"/>
              <a:pPr>
                <a:defRPr/>
              </a:pPr>
              <a:t>7/1/2021</a:t>
            </a:fld>
            <a:endParaRPr lang="en-US"/>
          </a:p>
        </p:txBody>
      </p:sp>
      <p:sp>
        <p:nvSpPr>
          <p:cNvPr id="6" name="Footer Placeholder 4">
            <a:extLst>
              <a:ext uri="{FF2B5EF4-FFF2-40B4-BE49-F238E27FC236}">
                <a16:creationId xmlns:a16="http://schemas.microsoft.com/office/drawing/2014/main" id="{632B498E-BB83-4018-8B4A-38BD58D2E80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9D41650-36C5-4377-BD87-6110FDC6AFFB}"/>
              </a:ext>
            </a:extLst>
          </p:cNvPr>
          <p:cNvSpPr>
            <a:spLocks noGrp="1"/>
          </p:cNvSpPr>
          <p:nvPr>
            <p:ph type="sldNum" sz="quarter" idx="12"/>
          </p:nvPr>
        </p:nvSpPr>
        <p:spPr/>
        <p:txBody>
          <a:bodyPr/>
          <a:lstStyle>
            <a:lvl1pPr>
              <a:defRPr/>
            </a:lvl1pPr>
          </a:lstStyle>
          <a:p>
            <a:pPr>
              <a:defRPr/>
            </a:pPr>
            <a:fld id="{4EABDECC-BCF0-4DEE-84B2-3F5EFBCF7BAE}" type="slidenum">
              <a:rPr lang="en-US"/>
              <a:pPr>
                <a:defRPr/>
              </a:pPr>
              <a:t>‹#›</a:t>
            </a:fld>
            <a:endParaRPr lang="en-US"/>
          </a:p>
        </p:txBody>
      </p:sp>
    </p:spTree>
    <p:extLst>
      <p:ext uri="{BB962C8B-B14F-4D97-AF65-F5344CB8AC3E}">
        <p14:creationId xmlns:p14="http://schemas.microsoft.com/office/powerpoint/2010/main" val="3458941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rtlCol="0">
            <a:normAutofit/>
          </a:bodyPr>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3">
            <a:extLst>
              <a:ext uri="{FF2B5EF4-FFF2-40B4-BE49-F238E27FC236}">
                <a16:creationId xmlns:a16="http://schemas.microsoft.com/office/drawing/2014/main" id="{EBCDBBA7-8EE9-4DD9-A9A7-E760D0F79BD1}"/>
              </a:ext>
            </a:extLst>
          </p:cNvPr>
          <p:cNvSpPr>
            <a:spLocks noGrp="1"/>
          </p:cNvSpPr>
          <p:nvPr>
            <p:ph type="dt" sz="half" idx="10"/>
          </p:nvPr>
        </p:nvSpPr>
        <p:spPr/>
        <p:txBody>
          <a:bodyPr/>
          <a:lstStyle>
            <a:lvl1pPr>
              <a:defRPr/>
            </a:lvl1pPr>
          </a:lstStyle>
          <a:p>
            <a:pPr>
              <a:defRPr/>
            </a:pPr>
            <a:fld id="{DBFB778D-16A9-455C-AC50-9CACF686605F}" type="datetimeFigureOut">
              <a:rPr lang="en-US"/>
              <a:pPr>
                <a:defRPr/>
              </a:pPr>
              <a:t>7/1/2021</a:t>
            </a:fld>
            <a:endParaRPr lang="en-US"/>
          </a:p>
        </p:txBody>
      </p:sp>
      <p:sp>
        <p:nvSpPr>
          <p:cNvPr id="6" name="Footer Placeholder 4">
            <a:extLst>
              <a:ext uri="{FF2B5EF4-FFF2-40B4-BE49-F238E27FC236}">
                <a16:creationId xmlns:a16="http://schemas.microsoft.com/office/drawing/2014/main" id="{39C443C5-BCA1-4C08-947D-41CD2A4FCBB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0413C11-6B4C-4123-91D4-103DCA393FCC}"/>
              </a:ext>
            </a:extLst>
          </p:cNvPr>
          <p:cNvSpPr>
            <a:spLocks noGrp="1"/>
          </p:cNvSpPr>
          <p:nvPr>
            <p:ph type="sldNum" sz="quarter" idx="12"/>
          </p:nvPr>
        </p:nvSpPr>
        <p:spPr/>
        <p:txBody>
          <a:bodyPr/>
          <a:lstStyle>
            <a:lvl1pPr>
              <a:defRPr/>
            </a:lvl1pPr>
          </a:lstStyle>
          <a:p>
            <a:pPr>
              <a:defRPr/>
            </a:pPr>
            <a:fld id="{332E9B95-027E-4383-B8CF-8CC12EDB9E0F}" type="slidenum">
              <a:rPr lang="en-US"/>
              <a:pPr>
                <a:defRPr/>
              </a:pPr>
              <a:t>‹#›</a:t>
            </a:fld>
            <a:endParaRPr lang="en-US"/>
          </a:p>
        </p:txBody>
      </p:sp>
    </p:spTree>
    <p:extLst>
      <p:ext uri="{BB962C8B-B14F-4D97-AF65-F5344CB8AC3E}">
        <p14:creationId xmlns:p14="http://schemas.microsoft.com/office/powerpoint/2010/main" val="99527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EFB7987-DD87-4A4D-A69A-2F4BBF43313F}"/>
              </a:ext>
            </a:extLst>
          </p:cNvPr>
          <p:cNvSpPr>
            <a:spLocks noGrp="1" noChangeArrowheads="1"/>
          </p:cNvSpPr>
          <p:nvPr>
            <p:ph type="title"/>
          </p:nvPr>
        </p:nvSpPr>
        <p:spPr bwMode="auto">
          <a:xfrm>
            <a:off x="534988" y="534988"/>
            <a:ext cx="6702425"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45982DA-E0F0-40B9-A34A-824B83744E8C}"/>
              </a:ext>
            </a:extLst>
          </p:cNvPr>
          <p:cNvSpPr>
            <a:spLocks noGrp="1" noChangeArrowheads="1"/>
          </p:cNvSpPr>
          <p:nvPr>
            <p:ph type="body" idx="1"/>
          </p:nvPr>
        </p:nvSpPr>
        <p:spPr bwMode="auto">
          <a:xfrm>
            <a:off x="534988" y="2678113"/>
            <a:ext cx="6702425" cy="638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A1465A45-B6A5-43A5-8856-C66365561D02}"/>
              </a:ext>
            </a:extLst>
          </p:cNvPr>
          <p:cNvSpPr>
            <a:spLocks noGrp="1"/>
          </p:cNvSpPr>
          <p:nvPr>
            <p:ph type="dt" sz="half" idx="2"/>
          </p:nvPr>
        </p:nvSpPr>
        <p:spPr>
          <a:xfrm>
            <a:off x="534988" y="9323388"/>
            <a:ext cx="1747837" cy="534987"/>
          </a:xfrm>
          <a:prstGeom prst="rect">
            <a:avLst/>
          </a:prstGeom>
        </p:spPr>
        <p:txBody>
          <a:bodyPr vert="horz" lIns="91440" tIns="45720" rIns="91440" bIns="45720" rtlCol="0" anchor="ctr"/>
          <a:lstStyle>
            <a:lvl1pPr algn="l" eaLnBrk="1" fontAlgn="auto" hangingPunct="1">
              <a:spcBef>
                <a:spcPts val="0"/>
              </a:spcBef>
              <a:spcAft>
                <a:spcPts val="0"/>
              </a:spcAft>
              <a:defRPr sz="1020">
                <a:solidFill>
                  <a:schemeClr val="tx1">
                    <a:tint val="75000"/>
                  </a:schemeClr>
                </a:solidFill>
                <a:latin typeface="+mn-lt"/>
              </a:defRPr>
            </a:lvl1pPr>
          </a:lstStyle>
          <a:p>
            <a:pPr>
              <a:defRPr/>
            </a:pPr>
            <a:fld id="{16D6FA16-D80F-4E73-9BFB-36FFE61FEC1D}" type="datetimeFigureOut">
              <a:rPr lang="en-US"/>
              <a:pPr>
                <a:defRPr/>
              </a:pPr>
              <a:t>7/1/2021</a:t>
            </a:fld>
            <a:endParaRPr lang="en-US"/>
          </a:p>
        </p:txBody>
      </p:sp>
      <p:sp>
        <p:nvSpPr>
          <p:cNvPr id="5" name="Footer Placeholder 4">
            <a:extLst>
              <a:ext uri="{FF2B5EF4-FFF2-40B4-BE49-F238E27FC236}">
                <a16:creationId xmlns:a16="http://schemas.microsoft.com/office/drawing/2014/main" id="{FDECB9BA-ACDC-46F1-B8EC-A40F74EF2DAA}"/>
              </a:ext>
            </a:extLst>
          </p:cNvPr>
          <p:cNvSpPr>
            <a:spLocks noGrp="1"/>
          </p:cNvSpPr>
          <p:nvPr>
            <p:ph type="ftr" sz="quarter" idx="3"/>
          </p:nvPr>
        </p:nvSpPr>
        <p:spPr>
          <a:xfrm>
            <a:off x="2574925" y="9323388"/>
            <a:ext cx="2622550" cy="534987"/>
          </a:xfrm>
          <a:prstGeom prst="rect">
            <a:avLst/>
          </a:prstGeom>
        </p:spPr>
        <p:txBody>
          <a:bodyPr vert="horz" lIns="91440" tIns="45720" rIns="91440" bIns="45720" rtlCol="0" anchor="ctr"/>
          <a:lstStyle>
            <a:lvl1pPr algn="ctr" eaLnBrk="1" fontAlgn="auto" hangingPunct="1">
              <a:spcBef>
                <a:spcPts val="0"/>
              </a:spcBef>
              <a:spcAft>
                <a:spcPts val="0"/>
              </a:spcAft>
              <a:defRPr sz="102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F72EA6A8-5D5A-4254-9400-ABAC339ACBC9}"/>
              </a:ext>
            </a:extLst>
          </p:cNvPr>
          <p:cNvSpPr>
            <a:spLocks noGrp="1"/>
          </p:cNvSpPr>
          <p:nvPr>
            <p:ph type="sldNum" sz="quarter" idx="4"/>
          </p:nvPr>
        </p:nvSpPr>
        <p:spPr>
          <a:xfrm>
            <a:off x="5489575" y="9323388"/>
            <a:ext cx="1747838" cy="534987"/>
          </a:xfrm>
          <a:prstGeom prst="rect">
            <a:avLst/>
          </a:prstGeom>
        </p:spPr>
        <p:txBody>
          <a:bodyPr vert="horz" lIns="91440" tIns="45720" rIns="91440" bIns="45720" rtlCol="0" anchor="ctr"/>
          <a:lstStyle>
            <a:lvl1pPr algn="r" eaLnBrk="1" fontAlgn="auto" hangingPunct="1">
              <a:spcBef>
                <a:spcPts val="0"/>
              </a:spcBef>
              <a:spcAft>
                <a:spcPts val="0"/>
              </a:spcAft>
              <a:defRPr sz="1020">
                <a:solidFill>
                  <a:schemeClr val="tx1">
                    <a:tint val="75000"/>
                  </a:schemeClr>
                </a:solidFill>
                <a:latin typeface="+mn-lt"/>
              </a:defRPr>
            </a:lvl1pPr>
          </a:lstStyle>
          <a:p>
            <a:pPr>
              <a:defRPr/>
            </a:pPr>
            <a:fld id="{1C3929B7-7BB0-4C0D-9461-89205D64944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6288" rtl="0" eaLnBrk="0" fontAlgn="base" hangingPunct="0">
        <a:lnSpc>
          <a:spcPct val="90000"/>
        </a:lnSpc>
        <a:spcBef>
          <a:spcPct val="0"/>
        </a:spcBef>
        <a:spcAft>
          <a:spcPct val="0"/>
        </a:spcAft>
        <a:defRPr sz="3700" kern="1200">
          <a:solidFill>
            <a:schemeClr val="tx1"/>
          </a:solidFill>
          <a:latin typeface="+mj-lt"/>
          <a:ea typeface="+mj-ea"/>
          <a:cs typeface="+mj-cs"/>
        </a:defRPr>
      </a:lvl1pPr>
      <a:lvl2pPr algn="l" defTabSz="776288" rtl="0" eaLnBrk="0" fontAlgn="base" hangingPunct="0">
        <a:lnSpc>
          <a:spcPct val="90000"/>
        </a:lnSpc>
        <a:spcBef>
          <a:spcPct val="0"/>
        </a:spcBef>
        <a:spcAft>
          <a:spcPct val="0"/>
        </a:spcAft>
        <a:defRPr sz="3700">
          <a:solidFill>
            <a:schemeClr val="tx1"/>
          </a:solidFill>
          <a:latin typeface="Calibri Light" panose="020F0302020204030204" pitchFamily="34" charset="0"/>
        </a:defRPr>
      </a:lvl2pPr>
      <a:lvl3pPr algn="l" defTabSz="776288" rtl="0" eaLnBrk="0" fontAlgn="base" hangingPunct="0">
        <a:lnSpc>
          <a:spcPct val="90000"/>
        </a:lnSpc>
        <a:spcBef>
          <a:spcPct val="0"/>
        </a:spcBef>
        <a:spcAft>
          <a:spcPct val="0"/>
        </a:spcAft>
        <a:defRPr sz="3700">
          <a:solidFill>
            <a:schemeClr val="tx1"/>
          </a:solidFill>
          <a:latin typeface="Calibri Light" panose="020F0302020204030204" pitchFamily="34" charset="0"/>
        </a:defRPr>
      </a:lvl3pPr>
      <a:lvl4pPr algn="l" defTabSz="776288" rtl="0" eaLnBrk="0" fontAlgn="base" hangingPunct="0">
        <a:lnSpc>
          <a:spcPct val="90000"/>
        </a:lnSpc>
        <a:spcBef>
          <a:spcPct val="0"/>
        </a:spcBef>
        <a:spcAft>
          <a:spcPct val="0"/>
        </a:spcAft>
        <a:defRPr sz="3700">
          <a:solidFill>
            <a:schemeClr val="tx1"/>
          </a:solidFill>
          <a:latin typeface="Calibri Light" panose="020F0302020204030204" pitchFamily="34" charset="0"/>
        </a:defRPr>
      </a:lvl4pPr>
      <a:lvl5pPr algn="l" defTabSz="776288" rtl="0" eaLnBrk="0" fontAlgn="base" hangingPunct="0">
        <a:lnSpc>
          <a:spcPct val="90000"/>
        </a:lnSpc>
        <a:spcBef>
          <a:spcPct val="0"/>
        </a:spcBef>
        <a:spcAft>
          <a:spcPct val="0"/>
        </a:spcAft>
        <a:defRPr sz="3700">
          <a:solidFill>
            <a:schemeClr val="tx1"/>
          </a:solidFill>
          <a:latin typeface="Calibri Light" panose="020F0302020204030204" pitchFamily="34" charset="0"/>
        </a:defRPr>
      </a:lvl5pPr>
      <a:lvl6pPr marL="457200" algn="l" defTabSz="776288" rtl="0" fontAlgn="base">
        <a:lnSpc>
          <a:spcPct val="90000"/>
        </a:lnSpc>
        <a:spcBef>
          <a:spcPct val="0"/>
        </a:spcBef>
        <a:spcAft>
          <a:spcPct val="0"/>
        </a:spcAft>
        <a:defRPr sz="3700">
          <a:solidFill>
            <a:schemeClr val="tx1"/>
          </a:solidFill>
          <a:latin typeface="Calibri Light" panose="020F0302020204030204" pitchFamily="34" charset="0"/>
        </a:defRPr>
      </a:lvl6pPr>
      <a:lvl7pPr marL="914400" algn="l" defTabSz="776288" rtl="0" fontAlgn="base">
        <a:lnSpc>
          <a:spcPct val="90000"/>
        </a:lnSpc>
        <a:spcBef>
          <a:spcPct val="0"/>
        </a:spcBef>
        <a:spcAft>
          <a:spcPct val="0"/>
        </a:spcAft>
        <a:defRPr sz="3700">
          <a:solidFill>
            <a:schemeClr val="tx1"/>
          </a:solidFill>
          <a:latin typeface="Calibri Light" panose="020F0302020204030204" pitchFamily="34" charset="0"/>
        </a:defRPr>
      </a:lvl7pPr>
      <a:lvl8pPr marL="1371600" algn="l" defTabSz="776288" rtl="0" fontAlgn="base">
        <a:lnSpc>
          <a:spcPct val="90000"/>
        </a:lnSpc>
        <a:spcBef>
          <a:spcPct val="0"/>
        </a:spcBef>
        <a:spcAft>
          <a:spcPct val="0"/>
        </a:spcAft>
        <a:defRPr sz="3700">
          <a:solidFill>
            <a:schemeClr val="tx1"/>
          </a:solidFill>
          <a:latin typeface="Calibri Light" panose="020F0302020204030204" pitchFamily="34" charset="0"/>
        </a:defRPr>
      </a:lvl8pPr>
      <a:lvl9pPr marL="1828800" algn="l" defTabSz="776288" rtl="0" fontAlgn="base">
        <a:lnSpc>
          <a:spcPct val="90000"/>
        </a:lnSpc>
        <a:spcBef>
          <a:spcPct val="0"/>
        </a:spcBef>
        <a:spcAft>
          <a:spcPct val="0"/>
        </a:spcAft>
        <a:defRPr sz="3700">
          <a:solidFill>
            <a:schemeClr val="tx1"/>
          </a:solidFill>
          <a:latin typeface="Calibri Light" panose="020F0302020204030204" pitchFamily="34" charset="0"/>
        </a:defRPr>
      </a:lvl9pPr>
    </p:titleStyle>
    <p:bodyStyle>
      <a:lvl1pPr marL="193675" indent="-193675" algn="l" defTabSz="776288" rtl="0" eaLnBrk="0" fontAlgn="base" hangingPunct="0">
        <a:lnSpc>
          <a:spcPct val="90000"/>
        </a:lnSpc>
        <a:spcBef>
          <a:spcPts val="850"/>
        </a:spcBef>
        <a:spcAft>
          <a:spcPct val="0"/>
        </a:spcAft>
        <a:buFont typeface="Arial" panose="020B0604020202020204" pitchFamily="34" charset="0"/>
        <a:buChar char="•"/>
        <a:defRPr sz="2300" kern="1200">
          <a:solidFill>
            <a:schemeClr val="tx1"/>
          </a:solidFill>
          <a:latin typeface="+mn-lt"/>
          <a:ea typeface="+mn-ea"/>
          <a:cs typeface="+mn-cs"/>
        </a:defRPr>
      </a:lvl1pPr>
      <a:lvl2pPr marL="582613" indent="-193675" algn="l" defTabSz="776288" rtl="0" eaLnBrk="0" fontAlgn="base" hangingPunct="0">
        <a:lnSpc>
          <a:spcPct val="90000"/>
        </a:lnSpc>
        <a:spcBef>
          <a:spcPts val="425"/>
        </a:spcBef>
        <a:spcAft>
          <a:spcPct val="0"/>
        </a:spcAft>
        <a:buFont typeface="Arial" panose="020B0604020202020204" pitchFamily="34" charset="0"/>
        <a:buChar char="•"/>
        <a:defRPr sz="2000" kern="1200">
          <a:solidFill>
            <a:schemeClr val="tx1"/>
          </a:solidFill>
          <a:latin typeface="+mn-lt"/>
          <a:ea typeface="+mn-ea"/>
          <a:cs typeface="+mn-cs"/>
        </a:defRPr>
      </a:lvl2pPr>
      <a:lvl3pPr marL="971550" indent="-193675" algn="l" defTabSz="776288" rtl="0" eaLnBrk="0" fontAlgn="base" hangingPunct="0">
        <a:lnSpc>
          <a:spcPct val="90000"/>
        </a:lnSpc>
        <a:spcBef>
          <a:spcPts val="425"/>
        </a:spcBef>
        <a:spcAft>
          <a:spcPct val="0"/>
        </a:spcAft>
        <a:buFont typeface="Arial" panose="020B0604020202020204" pitchFamily="34" charset="0"/>
        <a:buChar char="•"/>
        <a:defRPr sz="1700" kern="1200">
          <a:solidFill>
            <a:schemeClr val="tx1"/>
          </a:solidFill>
          <a:latin typeface="+mn-lt"/>
          <a:ea typeface="+mn-ea"/>
          <a:cs typeface="+mn-cs"/>
        </a:defRPr>
      </a:lvl3pPr>
      <a:lvl4pPr marL="1358900" indent="-193675" algn="l" defTabSz="776288" rtl="0" eaLnBrk="0" fontAlgn="base" hangingPunct="0">
        <a:lnSpc>
          <a:spcPct val="90000"/>
        </a:lnSpc>
        <a:spcBef>
          <a:spcPts val="425"/>
        </a:spcBef>
        <a:spcAft>
          <a:spcPct val="0"/>
        </a:spcAft>
        <a:buFont typeface="Arial" panose="020B0604020202020204" pitchFamily="34" charset="0"/>
        <a:buChar char="•"/>
        <a:defRPr sz="1500" kern="1200">
          <a:solidFill>
            <a:schemeClr val="tx1"/>
          </a:solidFill>
          <a:latin typeface="+mn-lt"/>
          <a:ea typeface="+mn-ea"/>
          <a:cs typeface="+mn-cs"/>
        </a:defRPr>
      </a:lvl4pPr>
      <a:lvl5pPr marL="1747838" indent="-193675" algn="l" defTabSz="776288" rtl="0" eaLnBrk="0" fontAlgn="base" hangingPunct="0">
        <a:lnSpc>
          <a:spcPct val="90000"/>
        </a:lnSpc>
        <a:spcBef>
          <a:spcPts val="425"/>
        </a:spcBef>
        <a:spcAft>
          <a:spcPct val="0"/>
        </a:spcAft>
        <a:buFont typeface="Arial" panose="020B0604020202020204" pitchFamily="34" charset="0"/>
        <a:buChar char="•"/>
        <a:defRPr sz="15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microsoft.com/office/2007/relationships/hdphoto" Target="../media/hdphoto1.wdp"/><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hyperlink" Target="mailto:mgeorge@rizzetta.com" TargetMode="External"/><Relationship Id="rId3" Type="http://schemas.openxmlformats.org/officeDocument/2006/relationships/image" Target="../media/image3.png"/><Relationship Id="rId7" Type="http://schemas.openxmlformats.org/officeDocument/2006/relationships/hyperlink" Target="mailto:jashley@mirabayclub.com/813-645-1500"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facebook.com/DurbinCrossing/" TargetMode="External"/><Relationship Id="rId11" Type="http://schemas.openxmlformats.org/officeDocument/2006/relationships/image" Target="../media/image10.png"/><Relationship Id="rId5" Type="http://schemas.openxmlformats.org/officeDocument/2006/relationships/hyperlink" Target="mailto:Patricia.comings-thibault@dpfg.com" TargetMode="External"/><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hyperlink" Target="mailto:reception@mirabayclub.com"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7.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60CB22-983F-4C4C-9144-8B21F5541A7D}"/>
              </a:ext>
            </a:extLst>
          </p:cNvPr>
          <p:cNvPicPr>
            <a:picLocks noChangeAspect="1"/>
          </p:cNvPicPr>
          <p:nvPr/>
        </p:nvPicPr>
        <p:blipFill rotWithShape="1">
          <a:blip r:embed="rId2"/>
          <a:srcRect t="29" r="-1" b="-1"/>
          <a:stretch/>
        </p:blipFill>
        <p:spPr>
          <a:xfrm>
            <a:off x="20" y="10"/>
            <a:ext cx="7772380" cy="100583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descr="Pin on iideas">
            <a:extLst>
              <a:ext uri="{FF2B5EF4-FFF2-40B4-BE49-F238E27FC236}">
                <a16:creationId xmlns:a16="http://schemas.microsoft.com/office/drawing/2014/main" id="{158A4820-6997-49DD-9ACA-0C9892D83DE9}"/>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342901" y="5720443"/>
            <a:ext cx="7191485" cy="4305300"/>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76D74478-8EBB-4FB8-9B5B-D560FC1B622B}"/>
              </a:ext>
            </a:extLst>
          </p:cNvPr>
          <p:cNvPicPr>
            <a:picLocks noChangeAspect="1"/>
          </p:cNvPicPr>
          <p:nvPr/>
        </p:nvPicPr>
        <p:blipFill>
          <a:blip r:embed="rId5"/>
          <a:stretch>
            <a:fillRect/>
          </a:stretch>
        </p:blipFill>
        <p:spPr>
          <a:xfrm>
            <a:off x="1081349" y="2861474"/>
            <a:ext cx="5870957" cy="3255546"/>
          </a:xfrm>
          <a:prstGeom prst="rect">
            <a:avLst/>
          </a:prstGeom>
        </p:spPr>
      </p:pic>
      <p:sp>
        <p:nvSpPr>
          <p:cNvPr id="4" name="TextBox 3">
            <a:extLst>
              <a:ext uri="{FF2B5EF4-FFF2-40B4-BE49-F238E27FC236}">
                <a16:creationId xmlns:a16="http://schemas.microsoft.com/office/drawing/2014/main" id="{7303D101-54E2-439B-8BEE-BEC76C714D39}"/>
              </a:ext>
            </a:extLst>
          </p:cNvPr>
          <p:cNvSpPr txBox="1"/>
          <p:nvPr/>
        </p:nvSpPr>
        <p:spPr>
          <a:xfrm>
            <a:off x="342901" y="5907829"/>
            <a:ext cx="7086598" cy="2246769"/>
          </a:xfrm>
          <a:prstGeom prst="rect">
            <a:avLst/>
          </a:prstGeom>
          <a:noFill/>
        </p:spPr>
        <p:txBody>
          <a:bodyPr wrap="square">
            <a:spAutoFit/>
          </a:bodyPr>
          <a:lstStyle/>
          <a:p>
            <a:pPr algn="ctr"/>
            <a:r>
              <a:rPr lang="en-US" sz="2000" b="1" i="0" u="sng"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Follow Us On Facebook</a:t>
            </a:r>
            <a:endParaRPr lang="en-US" sz="2000" b="1" i="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endParaRPr>
          </a:p>
          <a:p>
            <a:pPr algn="ctr"/>
            <a:r>
              <a:rPr lang="en-US" sz="2000" b="1" i="0" u="sng"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The MiraBay Clubhouse</a:t>
            </a:r>
            <a:r>
              <a:rPr lang="en-US" sz="2000"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 </a:t>
            </a:r>
            <a:r>
              <a:rPr lang="en-US" sz="2000" b="1" i="0" u="sng"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Activities and Events</a:t>
            </a:r>
            <a:endParaRPr lang="en-US" sz="2000" b="1" i="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endParaRPr>
          </a:p>
          <a:p>
            <a:pPr algn="ctr"/>
            <a:endParaRPr lang="en-US" sz="2000" b="0" i="0" dirty="0">
              <a:solidFill>
                <a:schemeClr val="accent1">
                  <a:lumMod val="75000"/>
                </a:schemeClr>
              </a:solidFill>
              <a:effectLst/>
              <a:latin typeface="Times New Roman" panose="02020603050405020304" pitchFamily="18" charset="0"/>
            </a:endParaRPr>
          </a:p>
          <a:p>
            <a:pPr algn="ctr"/>
            <a:r>
              <a:rPr lang="en-US" sz="2000" b="1" i="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rPr>
              <a:t>As we all know there are many different MiraBay Facebook pages out there. We, as the MiraBay Clubhouse, only have one official Facebook page for the community. Please follow us on Facebook for the most accurate updates and information. </a:t>
            </a:r>
          </a:p>
        </p:txBody>
      </p:sp>
      <p:sp>
        <p:nvSpPr>
          <p:cNvPr id="5" name="TextBox 4">
            <a:extLst>
              <a:ext uri="{FF2B5EF4-FFF2-40B4-BE49-F238E27FC236}">
                <a16:creationId xmlns:a16="http://schemas.microsoft.com/office/drawing/2014/main" id="{6DA0A7A5-E370-41FB-BBA3-A78C745421B1}"/>
              </a:ext>
            </a:extLst>
          </p:cNvPr>
          <p:cNvSpPr txBox="1"/>
          <p:nvPr/>
        </p:nvSpPr>
        <p:spPr>
          <a:xfrm>
            <a:off x="1846500" y="8341984"/>
            <a:ext cx="4184286" cy="1477328"/>
          </a:xfrm>
          <a:prstGeom prst="rect">
            <a:avLst/>
          </a:prstGeom>
          <a:noFill/>
        </p:spPr>
        <p:txBody>
          <a:bodyPr wrap="square">
            <a:spAutoFit/>
          </a:bodyPr>
          <a:lstStyle/>
          <a:p>
            <a:pPr algn="ctr"/>
            <a:r>
              <a:rPr lang="en-US" b="1" i="0" u="sng" dirty="0">
                <a:solidFill>
                  <a:srgbClr val="C00000"/>
                </a:solidFill>
                <a:effectLst/>
                <a:latin typeface="Times New Roman" panose="02020603050405020304" pitchFamily="18" charset="0"/>
              </a:rPr>
              <a:t>Stay connected with all MiraBay</a:t>
            </a:r>
          </a:p>
          <a:p>
            <a:pPr algn="ctr"/>
            <a:r>
              <a:rPr lang="en-US" b="1" i="0" dirty="0">
                <a:solidFill>
                  <a:srgbClr val="C00000"/>
                </a:solidFill>
                <a:effectLst/>
                <a:latin typeface="Times New Roman" panose="02020603050405020304" pitchFamily="18" charset="0"/>
              </a:rPr>
              <a:t> </a:t>
            </a:r>
            <a:r>
              <a:rPr lang="en-US" b="1" i="0" u="sng" dirty="0">
                <a:solidFill>
                  <a:srgbClr val="C00000"/>
                </a:solidFill>
                <a:effectLst/>
                <a:latin typeface="Times New Roman" panose="02020603050405020304" pitchFamily="18" charset="0"/>
              </a:rPr>
              <a:t>News and Events</a:t>
            </a:r>
          </a:p>
          <a:p>
            <a:pPr algn="ctr"/>
            <a:endParaRPr lang="en-US" b="1" i="0" u="sng" dirty="0">
              <a:solidFill>
                <a:srgbClr val="C00000"/>
              </a:solidFill>
              <a:effectLst/>
              <a:latin typeface="Times New Roman" panose="02020603050405020304" pitchFamily="18" charset="0"/>
            </a:endParaRPr>
          </a:p>
          <a:p>
            <a:pPr algn="ctr"/>
            <a:r>
              <a:rPr lang="en-US" b="1" dirty="0">
                <a:solidFill>
                  <a:srgbClr val="C00000"/>
                </a:solidFill>
                <a:latin typeface="Times New Roman" panose="02020603050405020304" pitchFamily="18" charset="0"/>
              </a:rPr>
              <a:t>Text: MIRABAYCLUB</a:t>
            </a:r>
          </a:p>
          <a:p>
            <a:pPr algn="ctr"/>
            <a:r>
              <a:rPr lang="en-US" b="1" i="0" dirty="0">
                <a:solidFill>
                  <a:srgbClr val="C00000"/>
                </a:solidFill>
                <a:effectLst/>
                <a:latin typeface="Times New Roman" panose="02020603050405020304" pitchFamily="18" charset="0"/>
              </a:rPr>
              <a:t>T</a:t>
            </a:r>
            <a:r>
              <a:rPr lang="en-US" b="1" dirty="0">
                <a:solidFill>
                  <a:srgbClr val="C00000"/>
                </a:solidFill>
                <a:latin typeface="Times New Roman" panose="02020603050405020304" pitchFamily="18" charset="0"/>
              </a:rPr>
              <a:t>o: 22828</a:t>
            </a:r>
            <a:endParaRPr lang="en-US" b="1" i="0" dirty="0">
              <a:solidFill>
                <a:srgbClr val="C00000"/>
              </a:solidFill>
              <a:effectLst/>
              <a:latin typeface="Times New Roman" panose="02020603050405020304" pitchFamily="18" charset="0"/>
            </a:endParaRPr>
          </a:p>
        </p:txBody>
      </p:sp>
    </p:spTree>
    <p:extLst>
      <p:ext uri="{BB962C8B-B14F-4D97-AF65-F5344CB8AC3E}">
        <p14:creationId xmlns:p14="http://schemas.microsoft.com/office/powerpoint/2010/main" val="982555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2" name="Picture 1">
            <a:extLst>
              <a:ext uri="{FF2B5EF4-FFF2-40B4-BE49-F238E27FC236}">
                <a16:creationId xmlns:a16="http://schemas.microsoft.com/office/drawing/2014/main" id="{D4C0709E-C340-4B4A-8467-B16B0334C4AB}"/>
              </a:ext>
            </a:extLst>
          </p:cNvPr>
          <p:cNvPicPr>
            <a:picLocks noChangeAspect="1"/>
          </p:cNvPicPr>
          <p:nvPr/>
        </p:nvPicPr>
        <p:blipFill>
          <a:blip r:embed="rId4"/>
          <a:stretch>
            <a:fillRect/>
          </a:stretch>
        </p:blipFill>
        <p:spPr>
          <a:xfrm>
            <a:off x="48987" y="2372866"/>
            <a:ext cx="7772400" cy="7571231"/>
          </a:xfrm>
          <a:prstGeom prst="rect">
            <a:avLst/>
          </a:prstGeom>
        </p:spPr>
      </p:pic>
    </p:spTree>
    <p:extLst>
      <p:ext uri="{BB962C8B-B14F-4D97-AF65-F5344CB8AC3E}">
        <p14:creationId xmlns:p14="http://schemas.microsoft.com/office/powerpoint/2010/main" val="211239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alphaModFix amt="20000"/>
          </a:blip>
          <a:srcRect t="34819" b="46254"/>
          <a:stretch/>
        </p:blipFill>
        <p:spPr>
          <a:xfrm>
            <a:off x="5080" y="-1"/>
            <a:ext cx="7767320" cy="20654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sp>
        <p:nvSpPr>
          <p:cNvPr id="3" name="TextBox 17">
            <a:extLst>
              <a:ext uri="{FF2B5EF4-FFF2-40B4-BE49-F238E27FC236}">
                <a16:creationId xmlns:a16="http://schemas.microsoft.com/office/drawing/2014/main" id="{B1F86465-44E9-4887-8B0E-3665DE7B1882}"/>
              </a:ext>
            </a:extLst>
          </p:cNvPr>
          <p:cNvSpPr txBox="1">
            <a:spLocks noChangeArrowheads="1"/>
          </p:cNvSpPr>
          <p:nvPr/>
        </p:nvSpPr>
        <p:spPr bwMode="auto">
          <a:xfrm>
            <a:off x="193405" y="442724"/>
            <a:ext cx="738559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b="1" i="1" u="sng"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JULY POOL HOURS LISTING</a:t>
            </a:r>
          </a:p>
          <a:p>
            <a:pPr algn="ctr" eaLnBrk="1" hangingPunct="1"/>
            <a:endParaRPr lang="en-US" altLang="en-US" sz="600" b="1" i="1" u="sng" dirty="0">
              <a:solidFill>
                <a:schemeClr val="bg1"/>
              </a:solidFill>
              <a:latin typeface="Times New Roman" panose="02020603050405020304" pitchFamily="18" charset="0"/>
              <a:cs typeface="Times New Roman" panose="02020603050405020304" pitchFamily="18" charset="0"/>
            </a:endParaRPr>
          </a:p>
          <a:p>
            <a:pPr algn="ctr" eaLnBrk="1" hangingPunct="1"/>
            <a:r>
              <a:rPr lang="en-US" alt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We are required to follow the opening and closing pool times as set forth by the Board of Health.</a:t>
            </a:r>
            <a:endParaRPr lang="en-US" altLang="en-US" sz="6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eaLnBrk="1" hangingPunct="1"/>
            <a:r>
              <a:rPr lang="en-US" alt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As per the Florida Board of Health Rule #64E-9.008 our pool hours are listed below.</a:t>
            </a:r>
          </a:p>
          <a:p>
            <a:pPr algn="ctr" eaLnBrk="1" hangingPunct="1"/>
            <a:r>
              <a:rPr lang="en-US" alt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Apollo Beach, Florida USA / Lat: 27 46.3’ N Lon: 82 24.4’ W</a:t>
            </a:r>
          </a:p>
          <a:p>
            <a:pPr algn="ctr" eaLnBrk="1" hangingPunct="1"/>
            <a:endParaRPr lang="en-US" altLang="en-US" sz="2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eaLnBrk="1" hangingPunct="1"/>
            <a:r>
              <a:rPr lang="en-US" alt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*Longitude and Latitude are not for navigational purposes.   </a:t>
            </a:r>
          </a:p>
        </p:txBody>
      </p:sp>
      <p:graphicFrame>
        <p:nvGraphicFramePr>
          <p:cNvPr id="4" name="Table 3">
            <a:extLst>
              <a:ext uri="{FF2B5EF4-FFF2-40B4-BE49-F238E27FC236}">
                <a16:creationId xmlns:a16="http://schemas.microsoft.com/office/drawing/2014/main" id="{49FE3E0D-B898-4A4C-AAF4-6D2E8E3187C6}"/>
              </a:ext>
            </a:extLst>
          </p:cNvPr>
          <p:cNvGraphicFramePr>
            <a:graphicFrameLocks noGrp="1"/>
          </p:cNvGraphicFramePr>
          <p:nvPr>
            <p:extLst>
              <p:ext uri="{D42A27DB-BD31-4B8C-83A1-F6EECF244321}">
                <p14:modId xmlns:p14="http://schemas.microsoft.com/office/powerpoint/2010/main" val="4213693490"/>
              </p:ext>
            </p:extLst>
          </p:nvPr>
        </p:nvGraphicFramePr>
        <p:xfrm>
          <a:off x="0" y="2190679"/>
          <a:ext cx="7767318" cy="8800988"/>
        </p:xfrm>
        <a:graphic>
          <a:graphicData uri="http://schemas.openxmlformats.org/drawingml/2006/table">
            <a:tbl>
              <a:tblPr/>
              <a:tblGrid>
                <a:gridCol w="1443224">
                  <a:extLst>
                    <a:ext uri="{9D8B030D-6E8A-4147-A177-3AD203B41FA5}">
                      <a16:colId xmlns:a16="http://schemas.microsoft.com/office/drawing/2014/main" val="1143051190"/>
                    </a:ext>
                  </a:extLst>
                </a:gridCol>
                <a:gridCol w="1053970">
                  <a:extLst>
                    <a:ext uri="{9D8B030D-6E8A-4147-A177-3AD203B41FA5}">
                      <a16:colId xmlns:a16="http://schemas.microsoft.com/office/drawing/2014/main" val="4254817830"/>
                    </a:ext>
                  </a:extLst>
                </a:gridCol>
                <a:gridCol w="1317531">
                  <a:extLst>
                    <a:ext uri="{9D8B030D-6E8A-4147-A177-3AD203B41FA5}">
                      <a16:colId xmlns:a16="http://schemas.microsoft.com/office/drawing/2014/main" val="1390038955"/>
                    </a:ext>
                  </a:extLst>
                </a:gridCol>
                <a:gridCol w="1317531">
                  <a:extLst>
                    <a:ext uri="{9D8B030D-6E8A-4147-A177-3AD203B41FA5}">
                      <a16:colId xmlns:a16="http://schemas.microsoft.com/office/drawing/2014/main" val="492272139"/>
                    </a:ext>
                  </a:extLst>
                </a:gridCol>
                <a:gridCol w="1317531">
                  <a:extLst>
                    <a:ext uri="{9D8B030D-6E8A-4147-A177-3AD203B41FA5}">
                      <a16:colId xmlns:a16="http://schemas.microsoft.com/office/drawing/2014/main" val="1492972295"/>
                    </a:ext>
                  </a:extLst>
                </a:gridCol>
                <a:gridCol w="1317531">
                  <a:extLst>
                    <a:ext uri="{9D8B030D-6E8A-4147-A177-3AD203B41FA5}">
                      <a16:colId xmlns:a16="http://schemas.microsoft.com/office/drawing/2014/main" val="1030013782"/>
                    </a:ext>
                  </a:extLst>
                </a:gridCol>
              </a:tblGrid>
              <a:tr h="294211">
                <a:tc>
                  <a:txBody>
                    <a:bodyPr/>
                    <a:lstStyle/>
                    <a:p>
                      <a:pPr algn="ctr" fontAlgn="ctr"/>
                      <a:r>
                        <a:rPr lang="en-US" sz="1200" b="1" i="0" u="none" strike="noStrike" dirty="0">
                          <a:solidFill>
                            <a:schemeClr val="bg1"/>
                          </a:solidFill>
                          <a:effectLst/>
                          <a:latin typeface="Times New Roman" panose="02020603050405020304" pitchFamily="18" charset="0"/>
                        </a:rPr>
                        <a:t>Date</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en-US" sz="1200" b="1" i="0" u="none" strike="noStrike" dirty="0">
                          <a:solidFill>
                            <a:schemeClr val="bg1"/>
                          </a:solidFill>
                          <a:effectLst/>
                          <a:latin typeface="Times New Roman" panose="02020603050405020304" pitchFamily="18" charset="0"/>
                        </a:rPr>
                        <a:t>Slide Hours</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en-US" sz="1200" b="1" i="0" u="none" strike="noStrike" dirty="0">
                          <a:solidFill>
                            <a:schemeClr val="bg1"/>
                          </a:solidFill>
                          <a:effectLst/>
                          <a:latin typeface="Times New Roman" panose="02020603050405020304" pitchFamily="18" charset="0"/>
                        </a:rPr>
                        <a:t>Sunrise </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en-US" sz="1200" b="1" i="0" u="none" strike="noStrike" dirty="0">
                          <a:solidFill>
                            <a:schemeClr val="bg1"/>
                          </a:solidFill>
                          <a:effectLst/>
                          <a:latin typeface="Times New Roman" panose="02020603050405020304" pitchFamily="18" charset="0"/>
                        </a:rPr>
                        <a:t>Pools Open</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en-US" sz="1200" b="1" i="0" u="none" strike="noStrike" dirty="0">
                          <a:solidFill>
                            <a:schemeClr val="bg1"/>
                          </a:solidFill>
                          <a:effectLst/>
                          <a:latin typeface="Times New Roman" panose="02020603050405020304" pitchFamily="18" charset="0"/>
                        </a:rPr>
                        <a:t>Sunset</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en-US" sz="1200" b="1" i="0" u="none" strike="noStrike" dirty="0">
                          <a:solidFill>
                            <a:schemeClr val="bg1"/>
                          </a:solidFill>
                          <a:effectLst/>
                          <a:latin typeface="Times New Roman" panose="02020603050405020304" pitchFamily="18" charset="0"/>
                        </a:rPr>
                        <a:t>Pools Close</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624217172"/>
                  </a:ext>
                </a:extLst>
              </a:tr>
              <a:tr h="220217">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Thursday, July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F9F"/>
                    </a:solidFill>
                  </a:tcPr>
                </a:tc>
                <a:tc>
                  <a:txBody>
                    <a:bodyPr/>
                    <a:lstStyle/>
                    <a:p>
                      <a:pPr algn="ctr" fontAlgn="ctr"/>
                      <a:r>
                        <a:rPr lang="en-US" sz="1200" b="1" i="0" u="none" strike="noStrike" dirty="0">
                          <a:solidFill>
                            <a:schemeClr val="tx1"/>
                          </a:solidFill>
                          <a:effectLst/>
                          <a:latin typeface="Times New Roman" panose="02020603050405020304" pitchFamily="18" charset="0"/>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F9F"/>
                    </a:solidFill>
                  </a:tcPr>
                </a:tc>
                <a:tc>
                  <a:txBody>
                    <a:bodyPr/>
                    <a:lstStyle/>
                    <a:p>
                      <a:pPr algn="ctr"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6:38AM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F9F"/>
                    </a:solidFill>
                  </a:tcPr>
                </a:tc>
                <a:tc>
                  <a:txBody>
                    <a:bodyPr/>
                    <a:lstStyle/>
                    <a:p>
                      <a:pPr algn="ctr" fontAlgn="ctr"/>
                      <a:r>
                        <a:rPr lang="en-US" sz="1200" b="1" i="0" u="none" strike="noStrike" dirty="0">
                          <a:solidFill>
                            <a:schemeClr val="tx1"/>
                          </a:solidFill>
                          <a:effectLst/>
                          <a:latin typeface="Times New Roman" panose="02020603050405020304" pitchFamily="18" charset="0"/>
                        </a:rPr>
                        <a:t>7:08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8:30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F9F"/>
                    </a:solidFill>
                  </a:tcPr>
                </a:tc>
                <a:tc>
                  <a:txBody>
                    <a:bodyPr/>
                    <a:lstStyle/>
                    <a:p>
                      <a:pPr algn="ctr" fontAlgn="ctr"/>
                      <a:r>
                        <a:rPr lang="en-US" sz="1200" b="1" i="0" u="none" strike="noStrike" dirty="0">
                          <a:solidFill>
                            <a:schemeClr val="tx1"/>
                          </a:solidFill>
                          <a:effectLst/>
                          <a:latin typeface="Times New Roman" panose="02020603050405020304" pitchFamily="18" charset="0"/>
                        </a:rPr>
                        <a:t>8:00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771058517"/>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Friday, July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6:38AM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7:08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8:30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8:00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229895198"/>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Saturday, July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6:38AM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ctr"/>
                      <a:r>
                        <a:rPr lang="en-US" sz="1200" b="1" i="0" u="none" strike="noStrike" dirty="0">
                          <a:solidFill>
                            <a:schemeClr val="tx1"/>
                          </a:solidFill>
                          <a:effectLst/>
                          <a:latin typeface="Times New Roman" panose="02020603050405020304" pitchFamily="18" charset="0"/>
                        </a:rPr>
                        <a:t>7:08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8:30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8:00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056185431"/>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Sunday , July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6:39AM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7:09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8:30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8:00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592668142"/>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Monday, July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6:39AM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ctr"/>
                      <a:r>
                        <a:rPr lang="en-US" sz="1200" b="1" i="0" u="none" strike="noStrike" dirty="0">
                          <a:solidFill>
                            <a:schemeClr val="tx1"/>
                          </a:solidFill>
                          <a:effectLst/>
                          <a:latin typeface="Times New Roman" panose="02020603050405020304" pitchFamily="18" charset="0"/>
                        </a:rPr>
                        <a:t>7:09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7:59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287543420"/>
                  </a:ext>
                </a:extLst>
              </a:tr>
              <a:tr h="318543">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Tuesday, July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6:40AM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chemeClr val="tx1"/>
                          </a:solidFill>
                          <a:effectLst/>
                          <a:latin typeface="Times New Roman" panose="02020603050405020304" pitchFamily="18" charset="0"/>
                        </a:rPr>
                        <a:t>7:10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7:59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334900556"/>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Wednesday, July 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6:40AM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ctr"/>
                      <a:r>
                        <a:rPr lang="en-US" sz="1200" b="1" i="0" u="none" strike="noStrike" dirty="0">
                          <a:solidFill>
                            <a:schemeClr val="tx1"/>
                          </a:solidFill>
                          <a:effectLst/>
                          <a:latin typeface="Times New Roman" panose="02020603050405020304" pitchFamily="18" charset="0"/>
                        </a:rPr>
                        <a:t>7:10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7:59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540556243"/>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Thursday, July 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6:40AM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lang="en-US" sz="1200" b="1" i="0" u="none" strike="noStrike" dirty="0">
                          <a:solidFill>
                            <a:schemeClr val="tx1"/>
                          </a:solidFill>
                          <a:effectLst/>
                          <a:latin typeface="Times New Roman" panose="02020603050405020304" pitchFamily="18" charset="0"/>
                        </a:rPr>
                        <a:t>7:10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7:59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990346254"/>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Friday, July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6:41AM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lang="en-US" sz="1200" b="1" i="0" u="none" strike="noStrike" dirty="0">
                          <a:solidFill>
                            <a:schemeClr val="tx1"/>
                          </a:solidFill>
                          <a:effectLst/>
                          <a:latin typeface="Times New Roman" panose="02020603050405020304" pitchFamily="18" charset="0"/>
                        </a:rPr>
                        <a:t>7:11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7:59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75901742"/>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Saturday, July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6:41AM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7:11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7:59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473590260"/>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Sunday, July 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6:42AM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ctr"/>
                      <a:r>
                        <a:rPr lang="en-US" sz="1200" b="1" i="0" u="none" strike="noStrike" dirty="0">
                          <a:solidFill>
                            <a:schemeClr val="tx1"/>
                          </a:solidFill>
                          <a:effectLst/>
                          <a:latin typeface="Times New Roman" panose="02020603050405020304" pitchFamily="18" charset="0"/>
                        </a:rPr>
                        <a:t>7:12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8:29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7:59 PM</a:t>
                      </a:r>
                      <a:endPar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3371941444"/>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Monday, July 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6:42AM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7:12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8:28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7:58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58873185"/>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Tuesday, July 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6:43AM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ctr" fontAlgn="ctr"/>
                      <a:r>
                        <a:rPr lang="en-US" sz="1200" b="1" i="0" u="none" strike="noStrike" dirty="0">
                          <a:solidFill>
                            <a:schemeClr val="tx1"/>
                          </a:solidFill>
                          <a:effectLst/>
                          <a:latin typeface="Times New Roman" panose="02020603050405020304" pitchFamily="18" charset="0"/>
                        </a:rPr>
                        <a:t>7:13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8:28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7:58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175588809"/>
                  </a:ext>
                </a:extLst>
              </a:tr>
              <a:tr h="300103">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Wednesday, July 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6:43AM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chemeClr val="tx1"/>
                          </a:solidFill>
                          <a:effectLst/>
                          <a:latin typeface="Times New Roman" panose="02020603050405020304" pitchFamily="18" charset="0"/>
                        </a:rPr>
                        <a:t>7:13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8:28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7:58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084167473"/>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Thursday, July 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6:44AM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7:14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8:28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7:58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066939385"/>
                  </a:ext>
                </a:extLst>
              </a:tr>
              <a:tr h="265246">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Friday, July 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6:44AM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7:14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8:27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7:57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777119252"/>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Saturday, July 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6:45AM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7:15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8:27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7:57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927649005"/>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Sunday, July 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6:45AM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7:15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8:27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7:57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67235319"/>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Monday, July 19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6:46AM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7:16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8:27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7:57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338070796"/>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Tuesday, July 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6:46AM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7:16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8:26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7:56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824439152"/>
                  </a:ext>
                </a:extLst>
              </a:tr>
              <a:tr h="280115">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Wednesday, July 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6:47AM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7:17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8:26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7:56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4002343354"/>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Thursday, July 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8:25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7:55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4139592069"/>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Friday,  July 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8:25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7:55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749324377"/>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Saturday, July 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6:48AM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7:18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8:25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7:55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4276461452"/>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Sunday, July 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6:49AM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7:19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8:24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7:54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681636284"/>
                  </a:ext>
                </a:extLst>
              </a:tr>
              <a:tr h="304477">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Monday, July 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11-6pm</a:t>
                      </a:r>
                      <a:endPar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6:49AM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7:19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8:24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7:54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188379024"/>
                  </a:ext>
                </a:extLst>
              </a:tr>
              <a:tr h="275592">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Tuesday, July 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6:50AM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7:20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8:23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7:53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3105912162"/>
                  </a:ext>
                </a:extLst>
              </a:tr>
              <a:tr h="316623">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Wednesday, July 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6:51AM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7:21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8:22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7:52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2464330096"/>
                  </a:ext>
                </a:extLst>
              </a:tr>
              <a:tr h="238007">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Thursday, July 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6:51AM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7:21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8:22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7:52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690338774"/>
                  </a:ext>
                </a:extLst>
              </a:tr>
              <a:tr h="238007">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Friday, July 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6:52AM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7:22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8:21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7:51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49263656"/>
                  </a:ext>
                </a:extLst>
              </a:tr>
              <a:tr h="238007">
                <a:tc>
                  <a:txBody>
                    <a:bodyPr/>
                    <a:lstStyle/>
                    <a:p>
                      <a:pPr algn="l" fontAlgn="b"/>
                      <a:r>
                        <a:rPr lang="en-US" sz="1200" b="1" i="0" u="none" strike="noStrike" dirty="0">
                          <a:solidFill>
                            <a:schemeClr val="tx1"/>
                          </a:solidFill>
                          <a:effectLst/>
                          <a:latin typeface="Times New Roman" panose="02020603050405020304" pitchFamily="18" charset="0"/>
                          <a:cs typeface="Times New Roman" panose="02020603050405020304" pitchFamily="18" charset="0"/>
                        </a:rPr>
                        <a:t>Saturday, July 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11-6pm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6:52AM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7:22 AM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b"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8:20 PM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marL="0" marR="0" lvl="0" indent="0" algn="ctr" defTabSz="777240" rtl="0" eaLnBrk="1" fontAlgn="ctr"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7:50 PM</a:t>
                      </a:r>
                    </a:p>
                  </a:txBody>
                  <a:tcPr marL="6232" marR="6232" marT="62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val="456271500"/>
                  </a:ext>
                </a:extLst>
              </a:tr>
            </a:tbl>
          </a:graphicData>
        </a:graphic>
      </p:graphicFrame>
    </p:spTree>
    <p:extLst>
      <p:ext uri="{BB962C8B-B14F-4D97-AF65-F5344CB8AC3E}">
        <p14:creationId xmlns:p14="http://schemas.microsoft.com/office/powerpoint/2010/main" val="2969932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F1CF2D-DC97-4951-93B4-1048CE082CBE}"/>
              </a:ext>
            </a:extLst>
          </p:cNvPr>
          <p:cNvPicPr>
            <a:picLocks noChangeAspect="1"/>
          </p:cNvPicPr>
          <p:nvPr/>
        </p:nvPicPr>
        <p:blipFill>
          <a:blip r:embed="rId2"/>
          <a:stretch>
            <a:fillRect/>
          </a:stretch>
        </p:blipFill>
        <p:spPr>
          <a:xfrm>
            <a:off x="-6949" y="1665567"/>
            <a:ext cx="7772400" cy="8392833"/>
          </a:xfrm>
          <a:prstGeom prst="rect">
            <a:avLst/>
          </a:prstGeom>
        </p:spPr>
      </p:pic>
      <p:pic>
        <p:nvPicPr>
          <p:cNvPr id="4" name="Picture 3">
            <a:extLst>
              <a:ext uri="{FF2B5EF4-FFF2-40B4-BE49-F238E27FC236}">
                <a16:creationId xmlns:a16="http://schemas.microsoft.com/office/drawing/2014/main" id="{1636C6F9-DFD6-4D52-917A-D5E823CE1000}"/>
              </a:ext>
            </a:extLst>
          </p:cNvPr>
          <p:cNvPicPr>
            <a:picLocks noChangeAspect="1"/>
          </p:cNvPicPr>
          <p:nvPr/>
        </p:nvPicPr>
        <p:blipFill>
          <a:blip r:embed="rId3"/>
          <a:stretch>
            <a:fillRect/>
          </a:stretch>
        </p:blipFill>
        <p:spPr>
          <a:xfrm>
            <a:off x="2431" y="2224730"/>
            <a:ext cx="7772400" cy="7833669"/>
          </a:xfrm>
          <a:prstGeom prst="rect">
            <a:avLst/>
          </a:prstGeom>
        </p:spPr>
      </p:pic>
      <p:pic>
        <p:nvPicPr>
          <p:cNvPr id="6" name="Picture 5">
            <a:extLst>
              <a:ext uri="{FF2B5EF4-FFF2-40B4-BE49-F238E27FC236}">
                <a16:creationId xmlns:a16="http://schemas.microsoft.com/office/drawing/2014/main" id="{E7A74AC5-2B04-4FA6-91A2-2A3BBE655EC2}"/>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sp>
        <p:nvSpPr>
          <p:cNvPr id="7" name="Oval 6">
            <a:extLst>
              <a:ext uri="{FF2B5EF4-FFF2-40B4-BE49-F238E27FC236}">
                <a16:creationId xmlns:a16="http://schemas.microsoft.com/office/drawing/2014/main" id="{32EDC337-2B92-450B-9730-75EEC08D8C30}"/>
              </a:ext>
            </a:extLst>
          </p:cNvPr>
          <p:cNvSpPr/>
          <p:nvPr/>
        </p:nvSpPr>
        <p:spPr>
          <a:xfrm>
            <a:off x="1400175" y="6208977"/>
            <a:ext cx="4972050" cy="3249386"/>
          </a:xfrm>
          <a:prstGeom prst="ellipse">
            <a:avLst/>
          </a:prstGeom>
          <a:solidFill>
            <a:srgbClr val="034E86"/>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EECE265-EBF7-4C41-B2E3-C817BE50B805}"/>
              </a:ext>
            </a:extLst>
          </p:cNvPr>
          <p:cNvSpPr txBox="1"/>
          <p:nvPr/>
        </p:nvSpPr>
        <p:spPr>
          <a:xfrm>
            <a:off x="1650097" y="6744824"/>
            <a:ext cx="4458308" cy="2308324"/>
          </a:xfrm>
          <a:prstGeom prst="rect">
            <a:avLst/>
          </a:prstGeom>
          <a:noFill/>
        </p:spPr>
        <p:txBody>
          <a:bodyPr wrap="square" rtlCol="0">
            <a:spAutoFit/>
          </a:bodyPr>
          <a:lstStyle/>
          <a:p>
            <a:pPr algn="ctr"/>
            <a:r>
              <a:rPr lang="en-US" sz="7200" b="1" dirty="0">
                <a:solidFill>
                  <a:schemeClr val="bg1"/>
                </a:solidFill>
                <a:effectLst>
                  <a:outerShdw blurRad="38100" dist="38100" dir="2700000" algn="tl">
                    <a:srgbClr val="000000">
                      <a:alpha val="43137"/>
                    </a:srgbClr>
                  </a:outerShdw>
                </a:effectLst>
                <a:latin typeface="Ink Free" panose="03080402000500000000" pitchFamily="66" charset="0"/>
              </a:rPr>
              <a:t>Advertise with Us</a:t>
            </a:r>
          </a:p>
        </p:txBody>
      </p:sp>
      <p:pic>
        <p:nvPicPr>
          <p:cNvPr id="5" name="Picture 4" descr="A picture containing logo&#10;&#10;Description automatically generated">
            <a:extLst>
              <a:ext uri="{FF2B5EF4-FFF2-40B4-BE49-F238E27FC236}">
                <a16:creationId xmlns:a16="http://schemas.microsoft.com/office/drawing/2014/main" id="{B300EB95-EC60-4490-A1B0-97C920ABBC05}"/>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1650097" y="2407455"/>
            <a:ext cx="3971925" cy="1295400"/>
          </a:xfrm>
          <a:prstGeom prst="rect">
            <a:avLst/>
          </a:prstGeom>
          <a:ln>
            <a:no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29895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B5F9FF-F40C-4F16-AC01-F05D6FADF187}"/>
              </a:ext>
            </a:extLst>
          </p:cNvPr>
          <p:cNvPicPr>
            <a:picLocks noChangeAspect="1"/>
          </p:cNvPicPr>
          <p:nvPr/>
        </p:nvPicPr>
        <p:blipFill>
          <a:blip r:embed="rId3">
            <a:alphaModFix amt="35000"/>
          </a:blip>
          <a:stretch>
            <a:fillRect/>
          </a:stretch>
        </p:blipFill>
        <p:spPr>
          <a:xfrm>
            <a:off x="-1" y="2285539"/>
            <a:ext cx="7767319" cy="7767319"/>
          </a:xfrm>
          <a:prstGeom prst="rect">
            <a:avLst/>
          </a:prstGeom>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175024DC-D396-443F-8FC1-4900B463132F}"/>
              </a:ext>
            </a:extLst>
          </p:cNvPr>
          <p:cNvPicPr>
            <a:picLocks noChangeAspect="1"/>
          </p:cNvPicPr>
          <p:nvPr/>
        </p:nvPicPr>
        <p:blipFill>
          <a:blip r:embed="rId5"/>
          <a:stretch>
            <a:fillRect/>
          </a:stretch>
        </p:blipFill>
        <p:spPr>
          <a:xfrm>
            <a:off x="1104852" y="2563586"/>
            <a:ext cx="5562695" cy="7200900"/>
          </a:xfrm>
          <a:prstGeom prst="rect">
            <a:avLst/>
          </a:prstGeom>
        </p:spPr>
      </p:pic>
    </p:spTree>
    <p:extLst>
      <p:ext uri="{BB962C8B-B14F-4D97-AF65-F5344CB8AC3E}">
        <p14:creationId xmlns:p14="http://schemas.microsoft.com/office/powerpoint/2010/main" val="2994136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739B41-ACC2-44C9-A6A5-4977D04DE351}"/>
              </a:ext>
            </a:extLst>
          </p:cNvPr>
          <p:cNvPicPr>
            <a:picLocks noChangeAspect="1"/>
          </p:cNvPicPr>
          <p:nvPr/>
        </p:nvPicPr>
        <p:blipFill>
          <a:blip r:embed="rId3">
            <a:alphaModFix amt="35000"/>
          </a:blip>
          <a:stretch>
            <a:fillRect/>
          </a:stretch>
        </p:blipFill>
        <p:spPr>
          <a:xfrm>
            <a:off x="-1" y="2285539"/>
            <a:ext cx="7767319" cy="7767319"/>
          </a:xfrm>
          <a:prstGeom prst="rect">
            <a:avLst/>
          </a:prstGeom>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00BAFA65-91FD-4605-8A6A-D53DD45E79B9}"/>
              </a:ext>
            </a:extLst>
          </p:cNvPr>
          <p:cNvPicPr>
            <a:picLocks noChangeAspect="1"/>
          </p:cNvPicPr>
          <p:nvPr/>
        </p:nvPicPr>
        <p:blipFill>
          <a:blip r:embed="rId5"/>
          <a:stretch>
            <a:fillRect/>
          </a:stretch>
        </p:blipFill>
        <p:spPr>
          <a:xfrm>
            <a:off x="972059" y="2365792"/>
            <a:ext cx="5828281" cy="754750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541727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16C5AA-7387-42BD-80A9-5E4E5F6EE0A8}"/>
              </a:ext>
            </a:extLst>
          </p:cNvPr>
          <p:cNvPicPr>
            <a:picLocks noChangeAspect="1"/>
          </p:cNvPicPr>
          <p:nvPr/>
        </p:nvPicPr>
        <p:blipFill>
          <a:blip r:embed="rId3">
            <a:alphaModFix amt="35000"/>
          </a:blip>
          <a:stretch>
            <a:fillRect/>
          </a:stretch>
        </p:blipFill>
        <p:spPr>
          <a:xfrm>
            <a:off x="-1" y="2285539"/>
            <a:ext cx="7767319" cy="7767319"/>
          </a:xfrm>
          <a:prstGeom prst="rect">
            <a:avLst/>
          </a:prstGeom>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2" name="Picture 1">
            <a:extLst>
              <a:ext uri="{FF2B5EF4-FFF2-40B4-BE49-F238E27FC236}">
                <a16:creationId xmlns:a16="http://schemas.microsoft.com/office/drawing/2014/main" id="{98DCCD81-50FB-47C8-ABBF-5A31A010C5B3}"/>
              </a:ext>
            </a:extLst>
          </p:cNvPr>
          <p:cNvPicPr>
            <a:picLocks noChangeAspect="1"/>
          </p:cNvPicPr>
          <p:nvPr/>
        </p:nvPicPr>
        <p:blipFill>
          <a:blip r:embed="rId5"/>
          <a:stretch>
            <a:fillRect/>
          </a:stretch>
        </p:blipFill>
        <p:spPr>
          <a:xfrm>
            <a:off x="940043" y="2236554"/>
            <a:ext cx="6120914" cy="7821846"/>
          </a:xfrm>
          <a:prstGeom prst="rect">
            <a:avLst/>
          </a:prstGeom>
        </p:spPr>
      </p:pic>
    </p:spTree>
    <p:extLst>
      <p:ext uri="{BB962C8B-B14F-4D97-AF65-F5344CB8AC3E}">
        <p14:creationId xmlns:p14="http://schemas.microsoft.com/office/powerpoint/2010/main" val="2395185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4602E6-17EF-4200-B98D-08CDE124D130}"/>
              </a:ext>
            </a:extLst>
          </p:cNvPr>
          <p:cNvPicPr>
            <a:picLocks noChangeAspect="1"/>
          </p:cNvPicPr>
          <p:nvPr/>
        </p:nvPicPr>
        <p:blipFill>
          <a:blip r:embed="rId3">
            <a:alphaModFix amt="35000"/>
          </a:blip>
          <a:stretch>
            <a:fillRect/>
          </a:stretch>
        </p:blipFill>
        <p:spPr>
          <a:xfrm>
            <a:off x="-1" y="2285539"/>
            <a:ext cx="7767319" cy="7767319"/>
          </a:xfrm>
          <a:prstGeom prst="rect">
            <a:avLst/>
          </a:prstGeom>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0"/>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33A2C31B-4244-4228-B111-79604A411B2F}"/>
              </a:ext>
            </a:extLst>
          </p:cNvPr>
          <p:cNvPicPr>
            <a:picLocks noChangeAspect="1"/>
          </p:cNvPicPr>
          <p:nvPr/>
        </p:nvPicPr>
        <p:blipFill>
          <a:blip r:embed="rId5"/>
          <a:stretch>
            <a:fillRect/>
          </a:stretch>
        </p:blipFill>
        <p:spPr>
          <a:xfrm>
            <a:off x="309072" y="2558259"/>
            <a:ext cx="6925656" cy="7358510"/>
          </a:xfrm>
          <a:prstGeom prst="rect">
            <a:avLst/>
          </a:prstGeom>
        </p:spPr>
      </p:pic>
    </p:spTree>
    <p:extLst>
      <p:ext uri="{BB962C8B-B14F-4D97-AF65-F5344CB8AC3E}">
        <p14:creationId xmlns:p14="http://schemas.microsoft.com/office/powerpoint/2010/main" val="968300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7" name="Picture 6">
            <a:extLst>
              <a:ext uri="{FF2B5EF4-FFF2-40B4-BE49-F238E27FC236}">
                <a16:creationId xmlns:a16="http://schemas.microsoft.com/office/drawing/2014/main" id="{0E482CD2-BA94-46BC-B562-77D65F70580A}"/>
              </a:ext>
            </a:extLst>
          </p:cNvPr>
          <p:cNvPicPr>
            <a:picLocks noChangeAspect="1"/>
          </p:cNvPicPr>
          <p:nvPr/>
        </p:nvPicPr>
        <p:blipFill>
          <a:blip r:embed="rId4">
            <a:alphaModFix amt="35000"/>
          </a:blip>
          <a:stretch>
            <a:fillRect/>
          </a:stretch>
        </p:blipFill>
        <p:spPr>
          <a:xfrm>
            <a:off x="-1" y="2285539"/>
            <a:ext cx="7767319" cy="7767319"/>
          </a:xfrm>
          <a:prstGeom prst="rect">
            <a:avLst/>
          </a:prstGeom>
        </p:spPr>
      </p:pic>
      <p:pic>
        <p:nvPicPr>
          <p:cNvPr id="3" name="Picture 2">
            <a:extLst>
              <a:ext uri="{FF2B5EF4-FFF2-40B4-BE49-F238E27FC236}">
                <a16:creationId xmlns:a16="http://schemas.microsoft.com/office/drawing/2014/main" id="{6C6FF29F-BDA3-43DC-9ACE-08FC907A9271}"/>
              </a:ext>
            </a:extLst>
          </p:cNvPr>
          <p:cNvPicPr>
            <a:picLocks noChangeAspect="1"/>
          </p:cNvPicPr>
          <p:nvPr/>
        </p:nvPicPr>
        <p:blipFill>
          <a:blip r:embed="rId5"/>
          <a:stretch>
            <a:fillRect/>
          </a:stretch>
        </p:blipFill>
        <p:spPr>
          <a:xfrm>
            <a:off x="1108804" y="2645021"/>
            <a:ext cx="5809992" cy="7413379"/>
          </a:xfrm>
          <a:prstGeom prst="rect">
            <a:avLst/>
          </a:prstGeom>
          <a:ln>
            <a:noFill/>
          </a:ln>
          <a:effectLst>
            <a:outerShdw blurRad="292100" dist="139700" dir="2700000" algn="tl" rotWithShape="0">
              <a:srgbClr val="333333">
                <a:alpha val="65000"/>
              </a:srgbClr>
            </a:outerShdw>
          </a:effectLst>
        </p:spPr>
      </p:pic>
      <p:pic>
        <p:nvPicPr>
          <p:cNvPr id="2050" name="Picture 2" descr="Independence Day Clipart Transparent Background - Png Download - Full Size  Clipart (#2612628) - PinClipart">
            <a:extLst>
              <a:ext uri="{FF2B5EF4-FFF2-40B4-BE49-F238E27FC236}">
                <a16:creationId xmlns:a16="http://schemas.microsoft.com/office/drawing/2014/main" id="{4FD1E748-2384-4BB3-9FDA-0F7F69593D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407079">
            <a:off x="5553592" y="2593496"/>
            <a:ext cx="2089377" cy="149939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30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B6DCEC-1343-42BF-B12C-5EE4FDBD4BB0}"/>
              </a:ext>
            </a:extLst>
          </p:cNvPr>
          <p:cNvPicPr>
            <a:picLocks noChangeAspect="1"/>
          </p:cNvPicPr>
          <p:nvPr/>
        </p:nvPicPr>
        <p:blipFill>
          <a:blip r:embed="rId3">
            <a:alphaModFix amt="20000"/>
          </a:blip>
          <a:stretch>
            <a:fillRect/>
          </a:stretch>
        </p:blipFill>
        <p:spPr>
          <a:xfrm>
            <a:off x="-1" y="2285539"/>
            <a:ext cx="7767319" cy="7767319"/>
          </a:xfrm>
          <a:prstGeom prst="rect">
            <a:avLst/>
          </a:prstGeom>
        </p:spPr>
      </p:pic>
      <p:pic>
        <p:nvPicPr>
          <p:cNvPr id="2" name="Picture 1">
            <a:extLst>
              <a:ext uri="{FF2B5EF4-FFF2-40B4-BE49-F238E27FC236}">
                <a16:creationId xmlns:a16="http://schemas.microsoft.com/office/drawing/2014/main" id="{BCF03875-C43E-4379-8BFB-3412106639A7}"/>
              </a:ext>
            </a:extLst>
          </p:cNvPr>
          <p:cNvPicPr>
            <a:picLocks noChangeAspect="1"/>
          </p:cNvPicPr>
          <p:nvPr/>
        </p:nvPicPr>
        <p:blipFill>
          <a:blip r:embed="rId4"/>
          <a:stretch>
            <a:fillRect/>
          </a:stretch>
        </p:blipFill>
        <p:spPr>
          <a:xfrm>
            <a:off x="195943" y="2646193"/>
            <a:ext cx="7772400" cy="1663586"/>
          </a:xfrm>
          <a:prstGeom prst="rect">
            <a:avLst/>
          </a:prstGeom>
        </p:spPr>
      </p:pic>
      <p:sp>
        <p:nvSpPr>
          <p:cNvPr id="5" name="TextBox 9">
            <a:extLst>
              <a:ext uri="{FF2B5EF4-FFF2-40B4-BE49-F238E27FC236}">
                <a16:creationId xmlns:a16="http://schemas.microsoft.com/office/drawing/2014/main" id="{E08D49F9-ED44-4DA3-8DE5-E0462D7EA0E3}"/>
              </a:ext>
            </a:extLst>
          </p:cNvPr>
          <p:cNvSpPr txBox="1">
            <a:spLocks noChangeArrowheads="1"/>
          </p:cNvSpPr>
          <p:nvPr/>
        </p:nvSpPr>
        <p:spPr bwMode="auto">
          <a:xfrm>
            <a:off x="971550" y="4125777"/>
            <a:ext cx="58293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b="1" dirty="0">
                <a:latin typeface="Lucida Calligraphy" panose="03010101010101010101" pitchFamily="66" charset="0"/>
              </a:rPr>
              <a:t>Any Time </a:t>
            </a:r>
            <a:r>
              <a:rPr lang="en-US" altLang="en-US" b="1" dirty="0">
                <a:latin typeface="Times New Roman" panose="02020603050405020304" pitchFamily="18" charset="0"/>
                <a:cs typeface="Times New Roman" panose="02020603050405020304" pitchFamily="18" charset="0"/>
              </a:rPr>
              <a:t>●</a:t>
            </a:r>
            <a:r>
              <a:rPr lang="en-US" altLang="en-US" b="1" dirty="0">
                <a:latin typeface="Lucida Calligraphy" panose="03010101010101010101" pitchFamily="66" charset="0"/>
              </a:rPr>
              <a:t>Any Airport</a:t>
            </a:r>
          </a:p>
          <a:p>
            <a:pPr algn="ctr"/>
            <a:endParaRPr lang="en-US" altLang="en-US" sz="500" b="1" dirty="0">
              <a:latin typeface="Lucida Calligraphy" panose="03010101010101010101" pitchFamily="66" charset="0"/>
            </a:endParaRPr>
          </a:p>
          <a:p>
            <a:pPr algn="ctr"/>
            <a:r>
              <a:rPr lang="en-US" altLang="en-US" b="1" dirty="0">
                <a:latin typeface="Lucida Calligraphy" panose="03010101010101010101" pitchFamily="66" charset="0"/>
              </a:rPr>
              <a:t>MiraBay Resident</a:t>
            </a:r>
          </a:p>
          <a:p>
            <a:pPr algn="ctr"/>
            <a:endParaRPr lang="en-US" altLang="en-US" sz="500" b="1" dirty="0">
              <a:latin typeface="Lucida Calligraphy" panose="03010101010101010101" pitchFamily="66" charset="0"/>
            </a:endParaRPr>
          </a:p>
          <a:p>
            <a:pPr algn="ctr"/>
            <a:r>
              <a:rPr lang="en-US" altLang="en-US" b="1" dirty="0">
                <a:latin typeface="Lucida Calligraphy" panose="03010101010101010101" pitchFamily="66" charset="0"/>
              </a:rPr>
              <a:t>Very Reliable </a:t>
            </a:r>
            <a:r>
              <a:rPr lang="en-US" altLang="en-US" b="1" dirty="0">
                <a:latin typeface="Times New Roman" panose="02020603050405020304" pitchFamily="18" charset="0"/>
                <a:cs typeface="Times New Roman" panose="02020603050405020304" pitchFamily="18" charset="0"/>
              </a:rPr>
              <a:t>● </a:t>
            </a:r>
            <a:r>
              <a:rPr lang="en-US" altLang="en-US" b="1" dirty="0">
                <a:latin typeface="Lucida Calligraphy" panose="03010101010101010101" pitchFamily="66" charset="0"/>
              </a:rPr>
              <a:t>References Available </a:t>
            </a:r>
          </a:p>
          <a:p>
            <a:pPr algn="ctr"/>
            <a:endParaRPr lang="en-US" altLang="en-US" b="1" dirty="0">
              <a:latin typeface="Lucida Calligraphy" panose="03010101010101010101" pitchFamily="66" charset="0"/>
            </a:endParaRPr>
          </a:p>
        </p:txBody>
      </p:sp>
      <p:pic>
        <p:nvPicPr>
          <p:cNvPr id="6" name="Picture 3">
            <a:extLst>
              <a:ext uri="{FF2B5EF4-FFF2-40B4-BE49-F238E27FC236}">
                <a16:creationId xmlns:a16="http://schemas.microsoft.com/office/drawing/2014/main" id="{F5577B0F-02D9-487F-BC68-1C4FEEA46E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6411" y="8497449"/>
            <a:ext cx="4219575"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C33D1A27-923F-4886-91BE-6A2B8F4EDB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9331" y="9637192"/>
            <a:ext cx="57737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44E55F05-C6F0-4938-9E98-A4D0261E4E3D}"/>
              </a:ext>
            </a:extLst>
          </p:cNvPr>
          <p:cNvPicPr>
            <a:picLocks noChangeAspect="1"/>
          </p:cNvPicPr>
          <p:nvPr/>
        </p:nvPicPr>
        <p:blipFill rotWithShape="1">
          <a:blip r:embed="rId7"/>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CA2047ED-3126-431B-9ECF-AA1FB6B85A83}"/>
              </a:ext>
            </a:extLst>
          </p:cNvPr>
          <p:cNvPicPr>
            <a:picLocks noChangeAspect="1"/>
          </p:cNvPicPr>
          <p:nvPr/>
        </p:nvPicPr>
        <p:blipFill>
          <a:blip r:embed="rId8"/>
          <a:stretch>
            <a:fillRect/>
          </a:stretch>
        </p:blipFill>
        <p:spPr>
          <a:xfrm rot="16200000">
            <a:off x="2257611" y="4199738"/>
            <a:ext cx="3257176" cy="530678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116548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descr="Download AMERiCAN FLAG Free PNG transparent image and clipart">
            <a:extLst>
              <a:ext uri="{FF2B5EF4-FFF2-40B4-BE49-F238E27FC236}">
                <a16:creationId xmlns:a16="http://schemas.microsoft.com/office/drawing/2014/main" id="{8B639EB1-E725-4A97-AF1C-8108C450E0E2}"/>
              </a:ext>
            </a:extLst>
          </p:cNvPr>
          <p:cNvPicPr>
            <a:picLocks noChangeAspect="1" noChangeArrowheads="1"/>
          </p:cNvPicPr>
          <p:nvPr/>
        </p:nvPicPr>
        <p:blipFill>
          <a:blip r:embed="rId3">
            <a:alphaModFix amt="2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19481749">
            <a:off x="-159804" y="1346492"/>
            <a:ext cx="9555003" cy="955500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660D4D7D-6C5A-42E5-BB0C-64689189137F}"/>
              </a:ext>
            </a:extLst>
          </p:cNvPr>
          <p:cNvSpPr/>
          <p:nvPr/>
        </p:nvSpPr>
        <p:spPr>
          <a:xfrm>
            <a:off x="4463894" y="2775571"/>
            <a:ext cx="3162300" cy="6799053"/>
          </a:xfrm>
          <a:prstGeom prst="rect">
            <a:avLst/>
          </a:prstGeom>
          <a:solidFill>
            <a:schemeClr val="accent1">
              <a:lumMod val="50000"/>
            </a:schemeClr>
          </a:solidFill>
          <a:ln>
            <a:noFill/>
          </a:ln>
          <a:effectLst>
            <a:glow rad="63500">
              <a:schemeClr val="accent3">
                <a:satMod val="175000"/>
                <a:alpha val="40000"/>
              </a:schemeClr>
            </a:glo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object 9">
            <a:extLst>
              <a:ext uri="{FF2B5EF4-FFF2-40B4-BE49-F238E27FC236}">
                <a16:creationId xmlns:a16="http://schemas.microsoft.com/office/drawing/2014/main" id="{1E10AEE4-7896-455D-9B48-D69E8264FD69}"/>
              </a:ext>
            </a:extLst>
          </p:cNvPr>
          <p:cNvSpPr txBox="1"/>
          <p:nvPr/>
        </p:nvSpPr>
        <p:spPr>
          <a:xfrm>
            <a:off x="4463894" y="2934514"/>
            <a:ext cx="3162300" cy="289823"/>
          </a:xfrm>
          <a:prstGeom prst="rect">
            <a:avLst/>
          </a:prstGeom>
        </p:spPr>
        <p:txBody>
          <a:bodyPr wrap="square" lIns="0" tIns="12700" rIns="0" bIns="0">
            <a:spAutoFit/>
          </a:bodyPr>
          <a:lstStyle/>
          <a:p>
            <a:pPr marL="12700" algn="ctr" defTabSz="914400" eaLnBrk="1" fontAlgn="auto" hangingPunct="1">
              <a:spcBef>
                <a:spcPts val="100"/>
              </a:spcBef>
              <a:spcAft>
                <a:spcPts val="0"/>
              </a:spcAft>
              <a:defRPr/>
            </a:pPr>
            <a:r>
              <a:rPr lang="en-US" b="1" u="sng" kern="0" spc="195"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TABLE OF CONTENTS</a:t>
            </a:r>
            <a:endParaRPr b="1" u="sng"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23" name="Group 22">
            <a:extLst>
              <a:ext uri="{FF2B5EF4-FFF2-40B4-BE49-F238E27FC236}">
                <a16:creationId xmlns:a16="http://schemas.microsoft.com/office/drawing/2014/main" id="{83B57F45-A905-436E-83F4-A73B1047F628}"/>
              </a:ext>
            </a:extLst>
          </p:cNvPr>
          <p:cNvGrpSpPr/>
          <p:nvPr/>
        </p:nvGrpSpPr>
        <p:grpSpPr>
          <a:xfrm>
            <a:off x="-7119620" y="-4454747"/>
            <a:ext cx="7767320" cy="1903817"/>
            <a:chOff x="5080" y="0"/>
            <a:chExt cx="7767320" cy="1903817"/>
          </a:xfrm>
        </p:grpSpPr>
        <p:pic>
          <p:nvPicPr>
            <p:cNvPr id="11" name="Picture 10" descr="A picture containing text&#10;&#10;Description automatically generated">
              <a:extLst>
                <a:ext uri="{FF2B5EF4-FFF2-40B4-BE49-F238E27FC236}">
                  <a16:creationId xmlns:a16="http://schemas.microsoft.com/office/drawing/2014/main" id="{11871713-E55A-417A-A658-1F0E4D6E1F8F}"/>
                </a:ext>
              </a:extLst>
            </p:cNvPr>
            <p:cNvPicPr>
              <a:picLocks noChangeAspect="1"/>
            </p:cNvPicPr>
            <p:nvPr/>
          </p:nvPicPr>
          <p:blipFill>
            <a:blip r:embed="rId5"/>
            <a:stretch>
              <a:fillRect/>
            </a:stretch>
          </p:blipFill>
          <p:spPr>
            <a:xfrm>
              <a:off x="2125663" y="592138"/>
              <a:ext cx="3521075" cy="1152525"/>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3F1DF4AA-FF05-4E99-8BAC-8E26C0531ED1}"/>
                </a:ext>
              </a:extLst>
            </p:cNvPr>
            <p:cNvPicPr>
              <a:picLocks noChangeAspect="1"/>
            </p:cNvPicPr>
            <p:nvPr/>
          </p:nvPicPr>
          <p:blipFill rotWithShape="1">
            <a:blip r:embed="rId6"/>
            <a:srcRect b="73351"/>
            <a:stretch/>
          </p:blipFill>
          <p:spPr>
            <a:xfrm>
              <a:off x="5080" y="0"/>
              <a:ext cx="7767320" cy="1903817"/>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B45EC870-9162-4FB4-BAF0-1EAE042D287F}"/>
                </a:ext>
              </a:extLst>
            </p:cNvPr>
            <p:cNvPicPr>
              <a:picLocks noChangeAspect="1"/>
            </p:cNvPicPr>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84715" y="685798"/>
              <a:ext cx="3581624" cy="1168108"/>
            </a:xfrm>
            <a:prstGeom prst="rect">
              <a:avLst/>
            </a:prstGeom>
            <a:effectLst>
              <a:outerShdw blurRad="50800" dist="38100" dir="2700000" algn="tl" rotWithShape="0">
                <a:prstClr val="black">
                  <a:alpha val="40000"/>
                </a:prstClr>
              </a:outerShdw>
            </a:effectLst>
          </p:spPr>
        </p:pic>
      </p:grpSp>
      <p:sp>
        <p:nvSpPr>
          <p:cNvPr id="3077" name="object 3">
            <a:extLst>
              <a:ext uri="{FF2B5EF4-FFF2-40B4-BE49-F238E27FC236}">
                <a16:creationId xmlns:a16="http://schemas.microsoft.com/office/drawing/2014/main" id="{444C6C56-1A5C-4943-A0BA-0ED6C6B4A637}"/>
              </a:ext>
            </a:extLst>
          </p:cNvPr>
          <p:cNvSpPr txBox="1">
            <a:spLocks noChangeArrowheads="1"/>
          </p:cNvSpPr>
          <p:nvPr/>
        </p:nvSpPr>
        <p:spPr bwMode="auto">
          <a:xfrm>
            <a:off x="4463894" y="3383280"/>
            <a:ext cx="3162300" cy="440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270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Directory &amp; Hours of Operation</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Firework Safety</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Pet Safety</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Independence Day Celebration</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Friendly Reminder</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Group X</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YMCA Summer Camp</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Stay Connected</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Pool Information:</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July Sunrise/Sunset Calendar</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 Advertise with us! </a:t>
            </a:r>
          </a:p>
          <a:p>
            <a:pPr algn="ctr" defTabSz="914400" eaLnBrk="1" hangingPunct="1">
              <a:lnSpc>
                <a:spcPct val="150000"/>
              </a:lnSpc>
            </a:pPr>
            <a:r>
              <a:rPr lang="en-US" altLang="en-US" sz="1600" b="1" dirty="0">
                <a:solidFill>
                  <a:schemeClr val="bg1"/>
                </a:solidFill>
                <a:latin typeface="Times New Roman" panose="02020603050405020304" pitchFamily="18" charset="0"/>
                <a:cs typeface="Times New Roman" panose="02020603050405020304" pitchFamily="18" charset="0"/>
              </a:rPr>
              <a:t>Support your advertisers!</a:t>
            </a:r>
            <a:endParaRPr lang="en-US" altLang="en-US" sz="1400" b="1" dirty="0">
              <a:solidFill>
                <a:schemeClr val="bg1"/>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51D7C523-75E2-4B0D-8D4F-E3B65B1C9AAC}"/>
              </a:ext>
            </a:extLst>
          </p:cNvPr>
          <p:cNvPicPr>
            <a:picLocks noChangeAspect="1"/>
          </p:cNvPicPr>
          <p:nvPr/>
        </p:nvPicPr>
        <p:blipFill rotWithShape="1">
          <a:blip r:embed="rId8"/>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C69FB33D-0691-416F-8A4B-90ED743338E5}"/>
              </a:ext>
            </a:extLst>
          </p:cNvPr>
          <p:cNvPicPr>
            <a:picLocks noChangeAspect="1"/>
          </p:cNvPicPr>
          <p:nvPr/>
        </p:nvPicPr>
        <p:blipFill>
          <a:blip r:embed="rId9"/>
          <a:stretch>
            <a:fillRect/>
          </a:stretch>
        </p:blipFill>
        <p:spPr>
          <a:xfrm>
            <a:off x="282632" y="2775571"/>
            <a:ext cx="3850871" cy="2567247"/>
          </a:xfrm>
          <a:prstGeom prst="rect">
            <a:avLst/>
          </a:prstGeom>
          <a:ln w="190500" cap="sq">
            <a:solidFill>
              <a:srgbClr val="C00000"/>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a:extLst>
              <a:ext uri="{FF2B5EF4-FFF2-40B4-BE49-F238E27FC236}">
                <a16:creationId xmlns:a16="http://schemas.microsoft.com/office/drawing/2014/main" id="{87A488D6-D560-472D-A1E0-7751E4DF7822}"/>
              </a:ext>
            </a:extLst>
          </p:cNvPr>
          <p:cNvSpPr txBox="1"/>
          <p:nvPr/>
        </p:nvSpPr>
        <p:spPr>
          <a:xfrm>
            <a:off x="625536" y="8168060"/>
            <a:ext cx="3073707" cy="1323439"/>
          </a:xfrm>
          <a:prstGeom prst="rect">
            <a:avLst/>
          </a:prstGeom>
          <a:noFill/>
        </p:spPr>
        <p:txBody>
          <a:bodyPr wrap="square" rtlCol="0">
            <a:spAutoFit/>
          </a:bodyPr>
          <a:lstStyle/>
          <a:p>
            <a:pPr algn="ct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Café Hours</a:t>
            </a:r>
          </a:p>
          <a:p>
            <a:pPr algn="ct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M-Th 11am-6pm</a:t>
            </a:r>
          </a:p>
          <a:p>
            <a:pPr algn="ct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Fri. 11am-9pm</a:t>
            </a:r>
          </a:p>
          <a:p>
            <a:pPr algn="ct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Sat and Sun 11am-6pm</a:t>
            </a:r>
          </a:p>
        </p:txBody>
      </p:sp>
      <p:sp>
        <p:nvSpPr>
          <p:cNvPr id="15" name="TextBox 14">
            <a:extLst>
              <a:ext uri="{FF2B5EF4-FFF2-40B4-BE49-F238E27FC236}">
                <a16:creationId xmlns:a16="http://schemas.microsoft.com/office/drawing/2014/main" id="{E2888271-BF44-4366-A24B-55B2F9009EC7}"/>
              </a:ext>
            </a:extLst>
          </p:cNvPr>
          <p:cNvSpPr txBox="1"/>
          <p:nvPr/>
        </p:nvSpPr>
        <p:spPr>
          <a:xfrm>
            <a:off x="599885" y="7034726"/>
            <a:ext cx="3162300" cy="954107"/>
          </a:xfrm>
          <a:prstGeom prst="rect">
            <a:avLst/>
          </a:prstGeom>
          <a:noFill/>
        </p:spPr>
        <p:txBody>
          <a:bodyPr wrap="square">
            <a:spAutoFit/>
          </a:bodyPr>
          <a:lstStyle/>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Gym Hours</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M-F 5:30-9pm</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Sat and </a:t>
            </a: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Sun</a:t>
            </a: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7am-8pm</a:t>
            </a:r>
          </a:p>
        </p:txBody>
      </p:sp>
      <p:sp>
        <p:nvSpPr>
          <p:cNvPr id="16" name="TextBox 15">
            <a:extLst>
              <a:ext uri="{FF2B5EF4-FFF2-40B4-BE49-F238E27FC236}">
                <a16:creationId xmlns:a16="http://schemas.microsoft.com/office/drawing/2014/main" id="{A7B5C3EB-97F6-41BA-97E0-583048DEEA71}"/>
              </a:ext>
            </a:extLst>
          </p:cNvPr>
          <p:cNvSpPr txBox="1"/>
          <p:nvPr/>
        </p:nvSpPr>
        <p:spPr>
          <a:xfrm>
            <a:off x="599885" y="5857563"/>
            <a:ext cx="3162300" cy="954107"/>
          </a:xfrm>
          <a:prstGeom prst="rect">
            <a:avLst/>
          </a:prstGeom>
          <a:noFill/>
        </p:spPr>
        <p:txBody>
          <a:bodyPr wrap="square">
            <a:spAutoFit/>
          </a:bodyPr>
          <a:lstStyle/>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Reception </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M-F 7am-9pm</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Sat and </a:t>
            </a: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Sun</a:t>
            </a: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7am-8pm</a:t>
            </a:r>
          </a:p>
        </p:txBody>
      </p:sp>
      <p:pic>
        <p:nvPicPr>
          <p:cNvPr id="17" name="Picture 2" descr="Phrase, Saying, Tag, Land, Home, Brave, Usa, United">
            <a:extLst>
              <a:ext uri="{FF2B5EF4-FFF2-40B4-BE49-F238E27FC236}">
                <a16:creationId xmlns:a16="http://schemas.microsoft.com/office/drawing/2014/main" id="{285A9037-A0F1-4A2A-8557-1E8721597C8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40785" y="7988833"/>
            <a:ext cx="2608517" cy="1323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6" name="Picture 2" descr="Download AMERiCAN FLAG Free PNG transparent image and clipart">
            <a:extLst>
              <a:ext uri="{FF2B5EF4-FFF2-40B4-BE49-F238E27FC236}">
                <a16:creationId xmlns:a16="http://schemas.microsoft.com/office/drawing/2014/main" id="{3A084A71-1B15-46F6-B736-AE76EFAE274E}"/>
              </a:ext>
            </a:extLst>
          </p:cNvPr>
          <p:cNvPicPr>
            <a:picLocks noChangeAspect="1" noChangeArrowheads="1"/>
          </p:cNvPicPr>
          <p:nvPr/>
        </p:nvPicPr>
        <p:blipFill>
          <a:blip r:embed="rId3">
            <a:alphaModFix amt="2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19481749">
            <a:off x="-161732" y="1270063"/>
            <a:ext cx="9555003" cy="9555003"/>
          </a:xfrm>
          <a:prstGeom prst="rect">
            <a:avLst/>
          </a:prstGeom>
          <a:noFill/>
          <a:extLst>
            <a:ext uri="{909E8E84-426E-40DD-AFC4-6F175D3DCCD1}">
              <a14:hiddenFill xmlns:a14="http://schemas.microsoft.com/office/drawing/2010/main">
                <a:solidFill>
                  <a:srgbClr val="FFFFFF"/>
                </a:solidFill>
              </a14:hiddenFill>
            </a:ext>
          </a:extLst>
        </p:spPr>
      </p:pic>
      <p:grpSp>
        <p:nvGrpSpPr>
          <p:cNvPr id="4101" name="Group 5">
            <a:extLst>
              <a:ext uri="{FF2B5EF4-FFF2-40B4-BE49-F238E27FC236}">
                <a16:creationId xmlns:a16="http://schemas.microsoft.com/office/drawing/2014/main" id="{FA24A2D7-A847-48C0-8238-06C70ADE0402}"/>
              </a:ext>
            </a:extLst>
          </p:cNvPr>
          <p:cNvGrpSpPr>
            <a:grpSpLocks/>
          </p:cNvGrpSpPr>
          <p:nvPr/>
        </p:nvGrpSpPr>
        <p:grpSpPr bwMode="auto">
          <a:xfrm>
            <a:off x="180296" y="2465125"/>
            <a:ext cx="7737264" cy="7584561"/>
            <a:chOff x="233807" y="2346865"/>
            <a:chExt cx="7736064" cy="7584488"/>
          </a:xfrm>
        </p:grpSpPr>
        <p:grpSp>
          <p:nvGrpSpPr>
            <p:cNvPr id="4103" name="Group 6">
              <a:extLst>
                <a:ext uri="{FF2B5EF4-FFF2-40B4-BE49-F238E27FC236}">
                  <a16:creationId xmlns:a16="http://schemas.microsoft.com/office/drawing/2014/main" id="{7313175F-515F-4A70-8194-34288F9E26CA}"/>
                </a:ext>
              </a:extLst>
            </p:cNvPr>
            <p:cNvGrpSpPr>
              <a:grpSpLocks/>
            </p:cNvGrpSpPr>
            <p:nvPr/>
          </p:nvGrpSpPr>
          <p:grpSpPr bwMode="auto">
            <a:xfrm>
              <a:off x="233807" y="2346865"/>
              <a:ext cx="7736064" cy="7584488"/>
              <a:chOff x="400067" y="2333010"/>
              <a:chExt cx="7736064" cy="7584488"/>
            </a:xfrm>
          </p:grpSpPr>
          <p:sp>
            <p:nvSpPr>
              <p:cNvPr id="12" name="object 51">
                <a:extLst>
                  <a:ext uri="{FF2B5EF4-FFF2-40B4-BE49-F238E27FC236}">
                    <a16:creationId xmlns:a16="http://schemas.microsoft.com/office/drawing/2014/main" id="{6078959F-6836-4031-BC8D-299FD5FB70BD}"/>
                  </a:ext>
                </a:extLst>
              </p:cNvPr>
              <p:cNvSpPr txBox="1"/>
              <p:nvPr/>
            </p:nvSpPr>
            <p:spPr>
              <a:xfrm>
                <a:off x="400067" y="2333010"/>
                <a:ext cx="2085578" cy="308417"/>
              </a:xfrm>
              <a:prstGeom prst="rect">
                <a:avLst/>
              </a:prstGeom>
              <a:effectLst>
                <a:glow rad="127000">
                  <a:srgbClr val="20849C"/>
                </a:glow>
              </a:effectLst>
            </p:spPr>
            <p:txBody>
              <a:bodyPr lIns="0" tIns="61594" rIns="0" bIns="0">
                <a:spAutoFit/>
              </a:bodyPr>
              <a:lstStyle/>
              <a:p>
                <a:pPr algn="ctr" eaLnBrk="1" fontAlgn="auto" hangingPunct="1">
                  <a:spcBef>
                    <a:spcPts val="484"/>
                  </a:spcBef>
                  <a:spcAft>
                    <a:spcPts val="0"/>
                  </a:spcAft>
                  <a:defRPr/>
                </a:pPr>
                <a:r>
                  <a:rPr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t>
                </a:r>
                <a:r>
                  <a:rPr lang="en-US"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DD CONTACTS</a:t>
                </a:r>
                <a:r>
                  <a:rPr sz="1600" u="sng" spc="-14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600" u="sng" spc="-14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sz="16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10" name="object 42">
                <a:extLst>
                  <a:ext uri="{FF2B5EF4-FFF2-40B4-BE49-F238E27FC236}">
                    <a16:creationId xmlns:a16="http://schemas.microsoft.com/office/drawing/2014/main" id="{A651B026-853E-46D1-898C-603F77581402}"/>
                  </a:ext>
                </a:extLst>
              </p:cNvPr>
              <p:cNvSpPr txBox="1">
                <a:spLocks noChangeArrowheads="1"/>
              </p:cNvSpPr>
              <p:nvPr/>
            </p:nvSpPr>
            <p:spPr bwMode="auto">
              <a:xfrm>
                <a:off x="463374" y="2632082"/>
                <a:ext cx="2911521" cy="67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General Manager </a:t>
                </a:r>
              </a:p>
              <a:p>
                <a:pPr eaLnBrk="1" hangingPunct="1"/>
                <a:r>
                  <a:rPr lang="en-US" altLang="en-US" sz="1400">
                    <a:latin typeface="Times New Roman" panose="02020603050405020304" pitchFamily="18" charset="0"/>
                    <a:cs typeface="Times New Roman" panose="02020603050405020304" pitchFamily="18" charset="0"/>
                  </a:rPr>
                  <a:t>Kyle Darin / 813-649-1500 Ext. 133</a:t>
                </a:r>
                <a:br>
                  <a:rPr lang="en-US" altLang="en-US" sz="1400">
                    <a:latin typeface="Times New Roman" panose="02020603050405020304" pitchFamily="18" charset="0"/>
                    <a:cs typeface="Times New Roman" panose="02020603050405020304" pitchFamily="18" charset="0"/>
                  </a:rPr>
                </a:br>
                <a:r>
                  <a:rPr lang="en-US" altLang="en-US" sz="1400">
                    <a:latin typeface="Times New Roman" panose="02020603050405020304" pitchFamily="18" charset="0"/>
                    <a:cs typeface="Times New Roman" panose="02020603050405020304" pitchFamily="18" charset="0"/>
                  </a:rPr>
                  <a:t>GM@mirabayclub.com</a:t>
                </a:r>
              </a:p>
            </p:txBody>
          </p:sp>
          <p:sp>
            <p:nvSpPr>
              <p:cNvPr id="4111" name="object 42">
                <a:extLst>
                  <a:ext uri="{FF2B5EF4-FFF2-40B4-BE49-F238E27FC236}">
                    <a16:creationId xmlns:a16="http://schemas.microsoft.com/office/drawing/2014/main" id="{A9AFAA86-FA36-4F76-9770-ED0057B69F1B}"/>
                  </a:ext>
                </a:extLst>
              </p:cNvPr>
              <p:cNvSpPr txBox="1">
                <a:spLocks noChangeArrowheads="1"/>
              </p:cNvSpPr>
              <p:nvPr/>
            </p:nvSpPr>
            <p:spPr bwMode="auto">
              <a:xfrm>
                <a:off x="447086" y="3341213"/>
                <a:ext cx="3210067" cy="67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Field Operations Manager </a:t>
                </a:r>
              </a:p>
              <a:p>
                <a:pPr eaLnBrk="1" hangingPunct="1"/>
                <a:r>
                  <a:rPr lang="en-US" altLang="en-US" sz="1400">
                    <a:latin typeface="Times New Roman" panose="02020603050405020304" pitchFamily="18" charset="0"/>
                    <a:cs typeface="Times New Roman" panose="02020603050405020304" pitchFamily="18" charset="0"/>
                  </a:rPr>
                  <a:t>Doug Ivester / 813-649-1500 Ext. 131</a:t>
                </a:r>
                <a:br>
                  <a:rPr lang="en-US" altLang="en-US" sz="1400">
                    <a:latin typeface="Times New Roman" panose="02020603050405020304" pitchFamily="18" charset="0"/>
                    <a:cs typeface="Times New Roman" panose="02020603050405020304" pitchFamily="18" charset="0"/>
                  </a:rPr>
                </a:br>
                <a:r>
                  <a:rPr lang="en-US" altLang="en-US" sz="1400">
                    <a:latin typeface="Times New Roman" panose="02020603050405020304" pitchFamily="18" charset="0"/>
                    <a:cs typeface="Times New Roman" panose="02020603050405020304" pitchFamily="18" charset="0"/>
                  </a:rPr>
                  <a:t>FieldOps@mirabayclub.com</a:t>
                </a:r>
              </a:p>
            </p:txBody>
          </p:sp>
          <p:sp>
            <p:nvSpPr>
              <p:cNvPr id="4112" name="object 42">
                <a:extLst>
                  <a:ext uri="{FF2B5EF4-FFF2-40B4-BE49-F238E27FC236}">
                    <a16:creationId xmlns:a16="http://schemas.microsoft.com/office/drawing/2014/main" id="{5B72E292-D12E-49C0-BB74-C729EEE57AB3}"/>
                  </a:ext>
                </a:extLst>
              </p:cNvPr>
              <p:cNvSpPr txBox="1">
                <a:spLocks noChangeArrowheads="1"/>
              </p:cNvSpPr>
              <p:nvPr/>
            </p:nvSpPr>
            <p:spPr bwMode="auto">
              <a:xfrm>
                <a:off x="454856" y="4091703"/>
                <a:ext cx="3053216" cy="67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Amenity Manager </a:t>
                </a:r>
              </a:p>
              <a:p>
                <a:pPr eaLnBrk="1" hangingPunct="1"/>
                <a:r>
                  <a:rPr lang="en-US" altLang="en-US" sz="1400" dirty="0">
                    <a:latin typeface="Times New Roman" panose="02020603050405020304" pitchFamily="18" charset="0"/>
                    <a:cs typeface="Times New Roman" panose="02020603050405020304" pitchFamily="18" charset="0"/>
                  </a:rPr>
                  <a:t>Holly Faldetta / 813-649-1500 Ext. 128</a:t>
                </a:r>
                <a:br>
                  <a:rPr lang="en-US" altLang="en-US" sz="1400" dirty="0">
                    <a:latin typeface="Times New Roman" panose="02020603050405020304" pitchFamily="18" charset="0"/>
                    <a:cs typeface="Times New Roman" panose="02020603050405020304" pitchFamily="18" charset="0"/>
                  </a:rPr>
                </a:br>
                <a:r>
                  <a:rPr lang="en-US" altLang="en-US" sz="1400" dirty="0">
                    <a:latin typeface="Times New Roman" panose="02020603050405020304" pitchFamily="18" charset="0"/>
                    <a:cs typeface="Times New Roman" panose="02020603050405020304" pitchFamily="18" charset="0"/>
                  </a:rPr>
                  <a:t>hfaldetta@mirabayclub.com</a:t>
                </a:r>
              </a:p>
            </p:txBody>
          </p:sp>
          <p:sp>
            <p:nvSpPr>
              <p:cNvPr id="4113" name="object 42">
                <a:extLst>
                  <a:ext uri="{FF2B5EF4-FFF2-40B4-BE49-F238E27FC236}">
                    <a16:creationId xmlns:a16="http://schemas.microsoft.com/office/drawing/2014/main" id="{F0C7A639-4E62-4123-8B80-8ADF0C302091}"/>
                  </a:ext>
                </a:extLst>
              </p:cNvPr>
              <p:cNvSpPr txBox="1">
                <a:spLocks noChangeArrowheads="1"/>
              </p:cNvSpPr>
              <p:nvPr/>
            </p:nvSpPr>
            <p:spPr bwMode="auto">
              <a:xfrm>
                <a:off x="439368" y="8591495"/>
                <a:ext cx="3184475" cy="13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CDD District Manager  </a:t>
                </a:r>
              </a:p>
              <a:p>
                <a:pPr eaLnBrk="1" hangingPunct="1"/>
                <a:r>
                  <a:rPr lang="en-US" altLang="en-US" sz="1400" dirty="0">
                    <a:latin typeface="Times New Roman" panose="02020603050405020304" pitchFamily="18" charset="0"/>
                    <a:cs typeface="Times New Roman" panose="02020603050405020304" pitchFamily="18" charset="0"/>
                  </a:rPr>
                  <a:t>DPFG / Patricia Thibault</a:t>
                </a:r>
              </a:p>
              <a:p>
                <a:pPr eaLnBrk="1" hangingPunct="1"/>
                <a:r>
                  <a:rPr lang="en-US" altLang="en-US" sz="1400" dirty="0">
                    <a:latin typeface="Times New Roman" panose="02020603050405020304" pitchFamily="18" charset="0"/>
                    <a:cs typeface="Times New Roman" panose="02020603050405020304" pitchFamily="18" charset="0"/>
                  </a:rPr>
                  <a:t>280 International Parkway, Suite 250 </a:t>
                </a:r>
              </a:p>
              <a:p>
                <a:pPr eaLnBrk="1" hangingPunct="1"/>
                <a:r>
                  <a:rPr lang="en-US" altLang="en-US" sz="1400" dirty="0">
                    <a:latin typeface="Times New Roman" panose="02020603050405020304" pitchFamily="18" charset="0"/>
                    <a:cs typeface="Times New Roman" panose="02020603050405020304" pitchFamily="18" charset="0"/>
                  </a:rPr>
                  <a:t>Lake Mary, FL. 32746</a:t>
                </a:r>
              </a:p>
              <a:p>
                <a:pPr eaLnBrk="1" hangingPunct="1"/>
                <a:r>
                  <a:rPr lang="en-US" altLang="en-US" sz="1400" dirty="0">
                    <a:latin typeface="Times New Roman" panose="02020603050405020304" pitchFamily="18" charset="0"/>
                    <a:cs typeface="Times New Roman" panose="02020603050405020304" pitchFamily="18" charset="0"/>
                    <a:hlinkClick r:id="rId5"/>
                  </a:rPr>
                  <a:t>Patricia.comings-thibault@dpfg.com</a:t>
                </a:r>
                <a:endParaRPr lang="en-US" altLang="en-US" sz="1400" dirty="0">
                  <a:latin typeface="Times New Roman" panose="02020603050405020304" pitchFamily="18" charset="0"/>
                  <a:cs typeface="Times New Roman" panose="02020603050405020304" pitchFamily="18" charset="0"/>
                </a:endParaRPr>
              </a:p>
              <a:p>
                <a:pPr eaLnBrk="1" hangingPunct="1"/>
                <a:r>
                  <a:rPr lang="en-US" altLang="en-US" sz="1400" dirty="0">
                    <a:latin typeface="Times New Roman" panose="02020603050405020304" pitchFamily="18" charset="0"/>
                    <a:cs typeface="Times New Roman" panose="02020603050405020304" pitchFamily="18" charset="0"/>
                  </a:rPr>
                  <a:t>321-263-0132 ext. 4205</a:t>
                </a:r>
              </a:p>
            </p:txBody>
          </p:sp>
          <p:sp>
            <p:nvSpPr>
              <p:cNvPr id="4114" name="object 42">
                <a:extLst>
                  <a:ext uri="{FF2B5EF4-FFF2-40B4-BE49-F238E27FC236}">
                    <a16:creationId xmlns:a16="http://schemas.microsoft.com/office/drawing/2014/main" id="{622DA505-38D6-4BD9-8405-520E0AC96BBD}"/>
                  </a:ext>
                </a:extLst>
              </p:cNvPr>
              <p:cNvSpPr txBox="1">
                <a:spLocks noChangeArrowheads="1"/>
              </p:cNvSpPr>
              <p:nvPr/>
            </p:nvSpPr>
            <p:spPr bwMode="auto">
              <a:xfrm>
                <a:off x="439368" y="7206511"/>
                <a:ext cx="3341549" cy="132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CDD Board of Supervisors</a:t>
                </a:r>
              </a:p>
              <a:p>
                <a:pPr eaLnBrk="1" hangingPunct="1"/>
                <a:r>
                  <a:rPr lang="en-US" altLang="en-US" sz="1400" dirty="0">
                    <a:latin typeface="Times New Roman" panose="02020603050405020304" pitchFamily="18" charset="0"/>
                    <a:cs typeface="Times New Roman" panose="02020603050405020304" pitchFamily="18" charset="0"/>
                  </a:rPr>
                  <a:t>Daniel Leventry / Chairman</a:t>
                </a:r>
              </a:p>
              <a:p>
                <a:pPr eaLnBrk="1" hangingPunct="1"/>
                <a:r>
                  <a:rPr lang="en-US" altLang="en-US" sz="1400" dirty="0">
                    <a:latin typeface="Times New Roman" panose="02020603050405020304" pitchFamily="18" charset="0"/>
                    <a:cs typeface="Times New Roman" panose="02020603050405020304" pitchFamily="18" charset="0"/>
                  </a:rPr>
                  <a:t>Ryan Wick / Vice-Chairman</a:t>
                </a:r>
              </a:p>
              <a:p>
                <a:pPr eaLnBrk="1" hangingPunct="1"/>
                <a:r>
                  <a:rPr lang="en-US" altLang="en-US" sz="1400" dirty="0">
                    <a:latin typeface="Times New Roman" panose="02020603050405020304" pitchFamily="18" charset="0"/>
                    <a:cs typeface="Times New Roman" panose="02020603050405020304" pitchFamily="18" charset="0"/>
                  </a:rPr>
                  <a:t>Michael Mauer / Assistant Secretary</a:t>
                </a:r>
              </a:p>
              <a:p>
                <a:pPr eaLnBrk="1" hangingPunct="1"/>
                <a:r>
                  <a:rPr lang="en-US" altLang="en-US" sz="1400" dirty="0">
                    <a:latin typeface="Times New Roman" panose="02020603050405020304" pitchFamily="18" charset="0"/>
                    <a:cs typeface="Times New Roman" panose="02020603050405020304" pitchFamily="18" charset="0"/>
                  </a:rPr>
                  <a:t>Tim Nargi / Assistant Secretary</a:t>
                </a:r>
              </a:p>
              <a:p>
                <a:pPr eaLnBrk="1" hangingPunct="1"/>
                <a:r>
                  <a:rPr lang="en-US" altLang="en-US" sz="1400" dirty="0">
                    <a:latin typeface="Times New Roman" panose="02020603050405020304" pitchFamily="18" charset="0"/>
                    <a:cs typeface="Times New Roman" panose="02020603050405020304" pitchFamily="18" charset="0"/>
                  </a:rPr>
                  <a:t>Trisha </a:t>
                </a:r>
                <a:r>
                  <a:rPr lang="en-US" altLang="en-US" sz="1400" dirty="0" err="1">
                    <a:latin typeface="Times New Roman" panose="02020603050405020304" pitchFamily="18" charset="0"/>
                    <a:cs typeface="Times New Roman" panose="02020603050405020304" pitchFamily="18" charset="0"/>
                  </a:rPr>
                  <a:t>Nesse-Wyssbrod</a:t>
                </a:r>
                <a:r>
                  <a:rPr lang="en-US" altLang="en-US" sz="1400" dirty="0">
                    <a:latin typeface="Times New Roman" panose="02020603050405020304" pitchFamily="18" charset="0"/>
                    <a:cs typeface="Times New Roman" panose="02020603050405020304" pitchFamily="18" charset="0"/>
                  </a:rPr>
                  <a:t> / Assistant Secretary</a:t>
                </a:r>
              </a:p>
            </p:txBody>
          </p:sp>
          <p:sp>
            <p:nvSpPr>
              <p:cNvPr id="18" name="object 51">
                <a:extLst>
                  <a:ext uri="{FF2B5EF4-FFF2-40B4-BE49-F238E27FC236}">
                    <a16:creationId xmlns:a16="http://schemas.microsoft.com/office/drawing/2014/main" id="{93FEB14C-7E3A-4C89-91CE-AC7256BB6F8F}"/>
                  </a:ext>
                </a:extLst>
              </p:cNvPr>
              <p:cNvSpPr txBox="1"/>
              <p:nvPr/>
            </p:nvSpPr>
            <p:spPr>
              <a:xfrm>
                <a:off x="3796790" y="6020007"/>
                <a:ext cx="2849120" cy="309559"/>
              </a:xfrm>
              <a:prstGeom prst="rect">
                <a:avLst/>
              </a:prstGeom>
            </p:spPr>
            <p:txBody>
              <a:bodyPr lIns="0" tIns="61594" rIns="0" bIns="0">
                <a:spAutoFit/>
              </a:bodyPr>
              <a:lstStyle/>
              <a:p>
                <a:pPr eaLnBrk="1" fontAlgn="auto" hangingPunct="1">
                  <a:spcBef>
                    <a:spcPts val="484"/>
                  </a:spcBef>
                  <a:spcAft>
                    <a:spcPts val="0"/>
                  </a:spcAft>
                  <a:defRPr/>
                </a:pPr>
                <a:r>
                  <a:rPr lang="en-US"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Master HOA CONTACT</a:t>
                </a:r>
                <a:endParaRPr sz="16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0" name="object 51">
                <a:extLst>
                  <a:ext uri="{FF2B5EF4-FFF2-40B4-BE49-F238E27FC236}">
                    <a16:creationId xmlns:a16="http://schemas.microsoft.com/office/drawing/2014/main" id="{2A9582CE-9137-404D-B682-5CDD454CFE32}"/>
                  </a:ext>
                </a:extLst>
              </p:cNvPr>
              <p:cNvSpPr txBox="1"/>
              <p:nvPr/>
            </p:nvSpPr>
            <p:spPr>
              <a:xfrm>
                <a:off x="3780917" y="2363172"/>
                <a:ext cx="2107873" cy="309560"/>
              </a:xfrm>
              <a:prstGeom prst="rect">
                <a:avLst/>
              </a:prstGeom>
            </p:spPr>
            <p:txBody>
              <a:bodyPr lIns="0" tIns="61594" rIns="0" bIns="0">
                <a:spAutoFit/>
              </a:bodyPr>
              <a:lstStyle/>
              <a:p>
                <a:pPr algn="ctr" eaLnBrk="1" fontAlgn="auto" hangingPunct="1">
                  <a:spcBef>
                    <a:spcPts val="484"/>
                  </a:spcBef>
                  <a:spcAft>
                    <a:spcPts val="0"/>
                  </a:spcAft>
                  <a:defRPr/>
                </a:pPr>
                <a:r>
                  <a:rPr lang="en-US"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AMENITY HOURS</a:t>
                </a:r>
                <a:r>
                  <a:rPr sz="1600" b="1" u="sng" spc="-14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sz="16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17" name="object 42">
                <a:extLst>
                  <a:ext uri="{FF2B5EF4-FFF2-40B4-BE49-F238E27FC236}">
                    <a16:creationId xmlns:a16="http://schemas.microsoft.com/office/drawing/2014/main" id="{67942EB8-4EBF-4C96-8EAE-CB4545A0D575}"/>
                  </a:ext>
                </a:extLst>
              </p:cNvPr>
              <p:cNvSpPr txBox="1">
                <a:spLocks noChangeArrowheads="1"/>
              </p:cNvSpPr>
              <p:nvPr/>
            </p:nvSpPr>
            <p:spPr bwMode="auto">
              <a:xfrm>
                <a:off x="3789916" y="2641427"/>
                <a:ext cx="3972098" cy="24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Main Clubhouse Operating Hours: 7</a:t>
                </a:r>
                <a:r>
                  <a:rPr lang="en-US" altLang="en-US" sz="1400">
                    <a:latin typeface="Times New Roman" panose="02020603050405020304" pitchFamily="18" charset="0"/>
                    <a:cs typeface="Times New Roman" panose="02020603050405020304" pitchFamily="18" charset="0"/>
                  </a:rPr>
                  <a:t>am-8pm daily</a:t>
                </a:r>
              </a:p>
            </p:txBody>
          </p:sp>
          <p:sp>
            <p:nvSpPr>
              <p:cNvPr id="4118" name="object 42">
                <a:extLst>
                  <a:ext uri="{FF2B5EF4-FFF2-40B4-BE49-F238E27FC236}">
                    <a16:creationId xmlns:a16="http://schemas.microsoft.com/office/drawing/2014/main" id="{8A52BB19-FBBA-427D-BDFD-B3711B729822}"/>
                  </a:ext>
                </a:extLst>
              </p:cNvPr>
              <p:cNvSpPr txBox="1">
                <a:spLocks noChangeArrowheads="1"/>
              </p:cNvSpPr>
              <p:nvPr/>
            </p:nvSpPr>
            <p:spPr bwMode="auto">
              <a:xfrm>
                <a:off x="3789916" y="3172143"/>
                <a:ext cx="4342331" cy="24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Admiral Pointe Pool Hours: </a:t>
                </a:r>
                <a:r>
                  <a:rPr lang="en-US" altLang="en-US" sz="1400" dirty="0">
                    <a:latin typeface="Times New Roman" panose="02020603050405020304" pitchFamily="18" charset="0"/>
                    <a:cs typeface="Times New Roman" panose="02020603050405020304" pitchFamily="18" charset="0"/>
                  </a:rPr>
                  <a:t>Sunrise/Sunset Calendar</a:t>
                </a:r>
              </a:p>
            </p:txBody>
          </p:sp>
          <p:sp>
            <p:nvSpPr>
              <p:cNvPr id="23" name="object 51">
                <a:extLst>
                  <a:ext uri="{FF2B5EF4-FFF2-40B4-BE49-F238E27FC236}">
                    <a16:creationId xmlns:a16="http://schemas.microsoft.com/office/drawing/2014/main" id="{2C517595-CB9D-48ED-BCDE-D1F96FF36642}"/>
                  </a:ext>
                </a:extLst>
              </p:cNvPr>
              <p:cNvSpPr txBox="1"/>
              <p:nvPr/>
            </p:nvSpPr>
            <p:spPr>
              <a:xfrm>
                <a:off x="3796790" y="3505895"/>
                <a:ext cx="1906291" cy="307972"/>
              </a:xfrm>
              <a:prstGeom prst="rect">
                <a:avLst/>
              </a:prstGeom>
            </p:spPr>
            <p:txBody>
              <a:bodyPr lIns="0" tIns="61594" rIns="0" bIns="0">
                <a:spAutoFit/>
              </a:bodyPr>
              <a:lstStyle/>
              <a:p>
                <a:pPr algn="ctr" eaLnBrk="1" fontAlgn="auto" hangingPunct="1">
                  <a:spcBef>
                    <a:spcPts val="484"/>
                  </a:spcBef>
                  <a:spcAft>
                    <a:spcPts val="0"/>
                  </a:spcAft>
                  <a:defRPr/>
                </a:pPr>
                <a:r>
                  <a:rPr lang="en-US"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CDD MEETINGS</a:t>
                </a:r>
                <a:r>
                  <a:rPr sz="1100" u="sng" spc="-14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sz="11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20" name="object 42">
                <a:extLst>
                  <a:ext uri="{FF2B5EF4-FFF2-40B4-BE49-F238E27FC236}">
                    <a16:creationId xmlns:a16="http://schemas.microsoft.com/office/drawing/2014/main" id="{62CEEB10-AF3D-4BEF-8FF8-0782BA2D27F0}"/>
                  </a:ext>
                </a:extLst>
              </p:cNvPr>
              <p:cNvSpPr txBox="1">
                <a:spLocks noChangeArrowheads="1"/>
              </p:cNvSpPr>
              <p:nvPr/>
            </p:nvSpPr>
            <p:spPr bwMode="auto">
              <a:xfrm>
                <a:off x="3904183" y="4430451"/>
                <a:ext cx="3286491" cy="46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Your next CDD Board Meeting: </a:t>
                </a:r>
              </a:p>
              <a:p>
                <a:pPr eaLnBrk="1" hangingPunct="1"/>
                <a:r>
                  <a:rPr lang="en-US" altLang="en-US" sz="1400" dirty="0">
                    <a:latin typeface="Times New Roman" panose="02020603050405020304" pitchFamily="18" charset="0"/>
                    <a:cs typeface="Times New Roman" panose="02020603050405020304" pitchFamily="18" charset="0"/>
                  </a:rPr>
                  <a:t>	Thursday, July 17th, at 6:00 pm </a:t>
                </a:r>
              </a:p>
            </p:txBody>
          </p:sp>
          <p:sp>
            <p:nvSpPr>
              <p:cNvPr id="26" name="object 51">
                <a:extLst>
                  <a:ext uri="{FF2B5EF4-FFF2-40B4-BE49-F238E27FC236}">
                    <a16:creationId xmlns:a16="http://schemas.microsoft.com/office/drawing/2014/main" id="{98C3B74F-8420-4EEC-85B2-8DC2136018CE}"/>
                  </a:ext>
                </a:extLst>
              </p:cNvPr>
              <p:cNvSpPr txBox="1"/>
              <p:nvPr/>
            </p:nvSpPr>
            <p:spPr>
              <a:xfrm>
                <a:off x="3741236" y="7337149"/>
                <a:ext cx="1992004" cy="309560"/>
              </a:xfrm>
              <a:prstGeom prst="rect">
                <a:avLst/>
              </a:prstGeom>
            </p:spPr>
            <p:txBody>
              <a:bodyPr lIns="0" tIns="61594" rIns="0" bIns="0">
                <a:spAutoFit/>
              </a:bodyPr>
              <a:lstStyle/>
              <a:p>
                <a:pPr algn="ctr" eaLnBrk="1" fontAlgn="auto" hangingPunct="1">
                  <a:spcBef>
                    <a:spcPts val="484"/>
                  </a:spcBef>
                  <a:spcAft>
                    <a:spcPts val="0"/>
                  </a:spcAft>
                  <a:defRPr/>
                </a:pPr>
                <a:r>
                  <a:rPr lang="en-US" sz="1600" b="1" u="sng" spc="21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SOCIAL MEDIA</a:t>
                </a:r>
                <a:r>
                  <a:rPr sz="1600" b="1" u="sng" spc="-14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sz="16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7" name="object 42">
                <a:extLst>
                  <a:ext uri="{FF2B5EF4-FFF2-40B4-BE49-F238E27FC236}">
                    <a16:creationId xmlns:a16="http://schemas.microsoft.com/office/drawing/2014/main" id="{A4328D48-3506-4796-AA12-1D7C329476E1}"/>
                  </a:ext>
                </a:extLst>
              </p:cNvPr>
              <p:cNvSpPr txBox="1"/>
              <p:nvPr/>
            </p:nvSpPr>
            <p:spPr>
              <a:xfrm>
                <a:off x="3807900" y="7671267"/>
                <a:ext cx="2688808" cy="625469"/>
              </a:xfrm>
              <a:prstGeom prst="rect">
                <a:avLst/>
              </a:prstGeom>
            </p:spPr>
            <p:txBody>
              <a:bodyPr lIns="0" tIns="33019" rIns="0" bIns="0">
                <a:spAutoFit/>
              </a:bodyPr>
              <a:lstStyle/>
              <a:p>
                <a:pPr eaLnBrk="1" fontAlgn="auto" hangingPunct="1">
                  <a:spcBef>
                    <a:spcPts val="0"/>
                  </a:spcBef>
                  <a:spcAft>
                    <a:spcPts val="0"/>
                  </a:spcAft>
                  <a:defRPr/>
                </a:pPr>
                <a:r>
                  <a:rPr lang="en-US" sz="1400" b="1" dirty="0">
                    <a:latin typeface="Times New Roman" panose="02020603050405020304" pitchFamily="18" charset="0"/>
                    <a:cs typeface="Times New Roman" panose="02020603050405020304" pitchFamily="18" charset="0"/>
                  </a:rPr>
                  <a:t>Official Website</a:t>
                </a:r>
              </a:p>
              <a:p>
                <a:pPr eaLnBrk="1" fontAlgn="auto" hangingPunct="1">
                  <a:spcBef>
                    <a:spcPts val="0"/>
                  </a:spcBef>
                  <a:spcAft>
                    <a:spcPts val="0"/>
                  </a:spcAft>
                  <a:defRPr/>
                </a:pPr>
                <a:r>
                  <a:rPr lang="en-US" sz="1400" dirty="0">
                    <a:latin typeface="Times New Roman" panose="02020603050405020304" pitchFamily="18" charset="0"/>
                    <a:cs typeface="Times New Roman" panose="02020603050405020304" pitchFamily="18" charset="0"/>
                  </a:rPr>
                  <a:t>www.Harborbaycdd.org</a:t>
                </a:r>
              </a:p>
              <a:p>
                <a:pPr eaLnBrk="1" fontAlgn="auto" hangingPunct="1">
                  <a:spcBef>
                    <a:spcPts val="0"/>
                  </a:spcBef>
                  <a:spcAft>
                    <a:spcPts val="0"/>
                  </a:spcAft>
                  <a:defRPr/>
                </a:pPr>
                <a:endParaRPr lang="en-US" sz="1050" dirty="0">
                  <a:cs typeface="Calibri" panose="020F0502020204030204" pitchFamily="34" charset="0"/>
                </a:endParaRPr>
              </a:p>
            </p:txBody>
          </p:sp>
          <p:sp>
            <p:nvSpPr>
              <p:cNvPr id="4123" name="object 42">
                <a:extLst>
                  <a:ext uri="{FF2B5EF4-FFF2-40B4-BE49-F238E27FC236}">
                    <a16:creationId xmlns:a16="http://schemas.microsoft.com/office/drawing/2014/main" id="{40B65D4B-3D8C-4245-9194-DC5B003B6EB6}"/>
                  </a:ext>
                </a:extLst>
              </p:cNvPr>
              <p:cNvSpPr txBox="1">
                <a:spLocks noChangeArrowheads="1"/>
              </p:cNvSpPr>
              <p:nvPr/>
            </p:nvSpPr>
            <p:spPr bwMode="auto">
              <a:xfrm>
                <a:off x="3807593" y="8165014"/>
                <a:ext cx="3834483" cy="40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Facebook </a:t>
                </a:r>
                <a:r>
                  <a:rPr lang="en-US" altLang="en-US" sz="1400" dirty="0">
                    <a:latin typeface="Times New Roman" panose="02020603050405020304" pitchFamily="18" charset="0"/>
                    <a:cs typeface="Times New Roman" panose="02020603050405020304" pitchFamily="18" charset="0"/>
                    <a:hlinkClick r:id="rId6"/>
                  </a:rPr>
                  <a:t>www.facebook.com/Clubhouse.Mirabay/</a:t>
                </a:r>
                <a:endParaRPr lang="en-US" altLang="en-US" sz="1400" dirty="0">
                  <a:latin typeface="Times New Roman" panose="02020603050405020304" pitchFamily="18" charset="0"/>
                  <a:cs typeface="Times New Roman" panose="02020603050405020304" pitchFamily="18" charset="0"/>
                </a:endParaRPr>
              </a:p>
              <a:p>
                <a:pPr eaLnBrk="1" hangingPunct="1"/>
                <a:r>
                  <a:rPr lang="en-US" altLang="en-US" sz="1000" dirty="0"/>
                  <a:t> </a:t>
                </a:r>
              </a:p>
            </p:txBody>
          </p:sp>
          <p:sp>
            <p:nvSpPr>
              <p:cNvPr id="4124" name="object 42">
                <a:extLst>
                  <a:ext uri="{FF2B5EF4-FFF2-40B4-BE49-F238E27FC236}">
                    <a16:creationId xmlns:a16="http://schemas.microsoft.com/office/drawing/2014/main" id="{0C3D888C-8509-4648-BF07-AE5E654587E4}"/>
                  </a:ext>
                </a:extLst>
              </p:cNvPr>
              <p:cNvSpPr txBox="1">
                <a:spLocks noChangeArrowheads="1"/>
              </p:cNvSpPr>
              <p:nvPr/>
            </p:nvSpPr>
            <p:spPr bwMode="auto">
              <a:xfrm>
                <a:off x="3710164" y="9077752"/>
                <a:ext cx="3674532" cy="1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000"/>
                  <a:t> </a:t>
                </a:r>
              </a:p>
            </p:txBody>
          </p:sp>
          <p:sp>
            <p:nvSpPr>
              <p:cNvPr id="4125" name="object 42">
                <a:extLst>
                  <a:ext uri="{FF2B5EF4-FFF2-40B4-BE49-F238E27FC236}">
                    <a16:creationId xmlns:a16="http://schemas.microsoft.com/office/drawing/2014/main" id="{AAC0442E-22FA-424B-B7B3-3329CE6DBC41}"/>
                  </a:ext>
                </a:extLst>
              </p:cNvPr>
              <p:cNvSpPr txBox="1">
                <a:spLocks noChangeArrowheads="1"/>
              </p:cNvSpPr>
              <p:nvPr/>
            </p:nvSpPr>
            <p:spPr bwMode="auto">
              <a:xfrm>
                <a:off x="459364" y="4784753"/>
                <a:ext cx="3053216" cy="67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Resident Resource Manager</a:t>
                </a:r>
              </a:p>
              <a:p>
                <a:pPr eaLnBrk="1" hangingPunct="1"/>
                <a:r>
                  <a:rPr lang="en-US" altLang="en-US" sz="1400">
                    <a:latin typeface="Times New Roman" panose="02020603050405020304" pitchFamily="18" charset="0"/>
                    <a:cs typeface="Times New Roman" panose="02020603050405020304" pitchFamily="18" charset="0"/>
                  </a:rPr>
                  <a:t>Jen Ashley </a:t>
                </a:r>
                <a:r>
                  <a:rPr lang="en-US" altLang="en-US" sz="1400" b="1">
                    <a:latin typeface="Times New Roman" panose="02020603050405020304" pitchFamily="18" charset="0"/>
                    <a:cs typeface="Times New Roman" panose="02020603050405020304" pitchFamily="18" charset="0"/>
                  </a:rPr>
                  <a:t>/ </a:t>
                </a:r>
                <a:r>
                  <a:rPr lang="en-US" altLang="en-US" sz="1400">
                    <a:latin typeface="Times New Roman" panose="02020603050405020304" pitchFamily="18" charset="0"/>
                    <a:cs typeface="Times New Roman" panose="02020603050405020304" pitchFamily="18" charset="0"/>
                  </a:rPr>
                  <a:t>813-649-1500 Ext. 132</a:t>
                </a:r>
              </a:p>
              <a:p>
                <a:pPr eaLnBrk="1" hangingPunct="1"/>
                <a:r>
                  <a:rPr lang="en-US" altLang="en-US" sz="1400">
                    <a:latin typeface="Times New Roman" panose="02020603050405020304" pitchFamily="18" charset="0"/>
                    <a:cs typeface="Times New Roman" panose="02020603050405020304" pitchFamily="18" charset="0"/>
                    <a:hlinkClick r:id="rId7"/>
                  </a:rPr>
                  <a:t>jashley@mirabayclub.com</a:t>
                </a:r>
                <a:endParaRPr lang="en-US" altLang="en-US" sz="1400">
                  <a:latin typeface="Times New Roman" panose="02020603050405020304" pitchFamily="18" charset="0"/>
                  <a:cs typeface="Times New Roman" panose="02020603050405020304" pitchFamily="18" charset="0"/>
                </a:endParaRPr>
              </a:p>
            </p:txBody>
          </p:sp>
          <p:sp>
            <p:nvSpPr>
              <p:cNvPr id="4127" name="object 42">
                <a:extLst>
                  <a:ext uri="{FF2B5EF4-FFF2-40B4-BE49-F238E27FC236}">
                    <a16:creationId xmlns:a16="http://schemas.microsoft.com/office/drawing/2014/main" id="{44682982-2BF3-4B64-BEB3-6D8A49956B2E}"/>
                  </a:ext>
                </a:extLst>
              </p:cNvPr>
              <p:cNvSpPr txBox="1">
                <a:spLocks noChangeArrowheads="1"/>
              </p:cNvSpPr>
              <p:nvPr/>
            </p:nvSpPr>
            <p:spPr bwMode="auto">
              <a:xfrm>
                <a:off x="3810560" y="8657072"/>
                <a:ext cx="3877596" cy="104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Times New Roman" panose="02020603050405020304" pitchFamily="18" charset="0"/>
                    <a:cs typeface="Times New Roman" panose="02020603050405020304" pitchFamily="18" charset="0"/>
                  </a:rPr>
                  <a:t>We PLEASE ask if you see something on CDD property that is a danger, broken irrigation head, any issue of concern please contact staff instead of just posting. Your safety is our first concern! </a:t>
                </a:r>
                <a:endParaRPr lang="en-US" altLang="en-US" sz="1400" dirty="0">
                  <a:latin typeface="Times New Roman" panose="02020603050405020304" pitchFamily="18" charset="0"/>
                  <a:cs typeface="Times New Roman" panose="02020603050405020304" pitchFamily="18" charset="0"/>
                </a:endParaRPr>
              </a:p>
              <a:p>
                <a:pPr eaLnBrk="1" hangingPunct="1"/>
                <a:r>
                  <a:rPr lang="en-US" altLang="en-US" sz="1000" dirty="0"/>
                  <a:t> </a:t>
                </a:r>
              </a:p>
            </p:txBody>
          </p:sp>
          <p:sp>
            <p:nvSpPr>
              <p:cNvPr id="4129" name="object 42">
                <a:extLst>
                  <a:ext uri="{FF2B5EF4-FFF2-40B4-BE49-F238E27FC236}">
                    <a16:creationId xmlns:a16="http://schemas.microsoft.com/office/drawing/2014/main" id="{76DF4987-47B9-4DE6-85DF-C9668A07BBAE}"/>
                  </a:ext>
                </a:extLst>
              </p:cNvPr>
              <p:cNvSpPr txBox="1">
                <a:spLocks noChangeArrowheads="1"/>
              </p:cNvSpPr>
              <p:nvPr/>
            </p:nvSpPr>
            <p:spPr bwMode="auto">
              <a:xfrm>
                <a:off x="3793800" y="2901579"/>
                <a:ext cx="4342331" cy="24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Times New Roman" panose="02020603050405020304" pitchFamily="18" charset="0"/>
                    <a:cs typeface="Times New Roman" panose="02020603050405020304" pitchFamily="18" charset="0"/>
                  </a:rPr>
                  <a:t>Main Clubhouse Pool Hours: </a:t>
                </a:r>
                <a:r>
                  <a:rPr lang="en-US" altLang="en-US" sz="1400" dirty="0">
                    <a:latin typeface="Times New Roman" panose="02020603050405020304" pitchFamily="18" charset="0"/>
                    <a:cs typeface="Times New Roman" panose="02020603050405020304" pitchFamily="18" charset="0"/>
                  </a:rPr>
                  <a:t>Sunrise/Sunset Calendar</a:t>
                </a:r>
                <a:endParaRPr lang="en-US" altLang="en-US" sz="1400" b="1" dirty="0">
                  <a:latin typeface="Times New Roman" panose="02020603050405020304" pitchFamily="18" charset="0"/>
                  <a:cs typeface="Times New Roman" panose="02020603050405020304" pitchFamily="18" charset="0"/>
                </a:endParaRPr>
              </a:p>
            </p:txBody>
          </p:sp>
          <p:sp>
            <p:nvSpPr>
              <p:cNvPr id="4130" name="object 42">
                <a:extLst>
                  <a:ext uri="{FF2B5EF4-FFF2-40B4-BE49-F238E27FC236}">
                    <a16:creationId xmlns:a16="http://schemas.microsoft.com/office/drawing/2014/main" id="{DA2B159A-578D-40B7-A65F-5273A47257BB}"/>
                  </a:ext>
                </a:extLst>
              </p:cNvPr>
              <p:cNvSpPr txBox="1">
                <a:spLocks noChangeArrowheads="1"/>
              </p:cNvSpPr>
              <p:nvPr/>
            </p:nvSpPr>
            <p:spPr bwMode="auto">
              <a:xfrm>
                <a:off x="3807594" y="6323802"/>
                <a:ext cx="3130510" cy="8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err="1">
                    <a:latin typeface="Times New Roman" panose="02020603050405020304" pitchFamily="18" charset="0"/>
                    <a:cs typeface="Times New Roman" panose="02020603050405020304" pitchFamily="18" charset="0"/>
                  </a:rPr>
                  <a:t>Rizzetta</a:t>
                </a:r>
                <a:r>
                  <a:rPr lang="en-US" altLang="en-US" sz="1400" b="1" dirty="0">
                    <a:latin typeface="Times New Roman" panose="02020603050405020304" pitchFamily="18" charset="0"/>
                    <a:cs typeface="Times New Roman" panose="02020603050405020304" pitchFamily="18" charset="0"/>
                  </a:rPr>
                  <a:t> Property Management </a:t>
                </a:r>
              </a:p>
              <a:p>
                <a:pPr eaLnBrk="1" hangingPunct="1"/>
                <a:r>
                  <a:rPr lang="en-US" altLang="en-US" sz="1400" dirty="0">
                    <a:latin typeface="Times New Roman" panose="02020603050405020304" pitchFamily="18" charset="0"/>
                    <a:cs typeface="Times New Roman" panose="02020603050405020304" pitchFamily="18" charset="0"/>
                  </a:rPr>
                  <a:t>Michelle George</a:t>
                </a:r>
                <a:br>
                  <a:rPr lang="en-US" altLang="en-US" sz="1400" dirty="0">
                    <a:latin typeface="Times New Roman" panose="02020603050405020304" pitchFamily="18" charset="0"/>
                    <a:cs typeface="Times New Roman" panose="02020603050405020304" pitchFamily="18" charset="0"/>
                  </a:rPr>
                </a:br>
                <a:r>
                  <a:rPr lang="en-US" altLang="en-US" sz="1400" dirty="0">
                    <a:latin typeface="Times New Roman" panose="02020603050405020304" pitchFamily="18" charset="0"/>
                    <a:cs typeface="Times New Roman" panose="02020603050405020304" pitchFamily="18" charset="0"/>
                  </a:rPr>
                  <a:t>205 </a:t>
                </a:r>
                <a:r>
                  <a:rPr lang="en-US" altLang="en-US" sz="1400" dirty="0" err="1">
                    <a:latin typeface="Times New Roman" panose="02020603050405020304" pitchFamily="18" charset="0"/>
                    <a:cs typeface="Times New Roman" panose="02020603050405020304" pitchFamily="18" charset="0"/>
                  </a:rPr>
                  <a:t>Manns</a:t>
                </a:r>
                <a:r>
                  <a:rPr lang="en-US" altLang="en-US" sz="1400" dirty="0">
                    <a:latin typeface="Times New Roman" panose="02020603050405020304" pitchFamily="18" charset="0"/>
                    <a:cs typeface="Times New Roman" panose="02020603050405020304" pitchFamily="18" charset="0"/>
                  </a:rPr>
                  <a:t> Harbor Dr. Apollo Beach, FL.  </a:t>
                </a:r>
                <a:r>
                  <a:rPr lang="en-US" altLang="en-US" sz="1400" dirty="0">
                    <a:latin typeface="Times New Roman" panose="02020603050405020304" pitchFamily="18" charset="0"/>
                    <a:cs typeface="Times New Roman" panose="02020603050405020304" pitchFamily="18" charset="0"/>
                    <a:hlinkClick r:id="rId8"/>
                  </a:rPr>
                  <a:t>mgeorge@rizzetta.com</a:t>
                </a:r>
                <a:r>
                  <a:rPr lang="en-US" altLang="en-US" sz="1400" dirty="0">
                    <a:latin typeface="Times New Roman" panose="02020603050405020304" pitchFamily="18" charset="0"/>
                    <a:cs typeface="Times New Roman" panose="02020603050405020304" pitchFamily="18" charset="0"/>
                  </a:rPr>
                  <a:t> / 813-497-8139</a:t>
                </a:r>
              </a:p>
            </p:txBody>
          </p:sp>
          <p:sp>
            <p:nvSpPr>
              <p:cNvPr id="4131" name="object 42">
                <a:extLst>
                  <a:ext uri="{FF2B5EF4-FFF2-40B4-BE49-F238E27FC236}">
                    <a16:creationId xmlns:a16="http://schemas.microsoft.com/office/drawing/2014/main" id="{33F7DF61-08E3-400C-BACD-2B1B2E588B17}"/>
                  </a:ext>
                </a:extLst>
              </p:cNvPr>
              <p:cNvSpPr txBox="1">
                <a:spLocks noChangeArrowheads="1"/>
              </p:cNvSpPr>
              <p:nvPr/>
            </p:nvSpPr>
            <p:spPr bwMode="auto">
              <a:xfrm>
                <a:off x="3741236" y="3894216"/>
                <a:ext cx="3956330" cy="40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i="1" dirty="0">
                    <a:latin typeface="Times New Roman" panose="02020603050405020304" pitchFamily="18" charset="0"/>
                    <a:cs typeface="Times New Roman" panose="02020603050405020304" pitchFamily="18" charset="0"/>
                  </a:rPr>
                  <a:t>All meetings will now be held in the Lagoon Room, with room for 30 residents in attendance and are also broadcast via Zoom.</a:t>
                </a:r>
              </a:p>
            </p:txBody>
          </p:sp>
        </p:grpSp>
        <p:sp>
          <p:nvSpPr>
            <p:cNvPr id="4104" name="object 42">
              <a:extLst>
                <a:ext uri="{FF2B5EF4-FFF2-40B4-BE49-F238E27FC236}">
                  <a16:creationId xmlns:a16="http://schemas.microsoft.com/office/drawing/2014/main" id="{2F1A408F-E9AD-4FD4-BF86-DAE1385B7CEB}"/>
                </a:ext>
              </a:extLst>
            </p:cNvPr>
            <p:cNvSpPr txBox="1">
              <a:spLocks noChangeArrowheads="1"/>
            </p:cNvSpPr>
            <p:nvPr/>
          </p:nvSpPr>
          <p:spPr bwMode="auto">
            <a:xfrm>
              <a:off x="288596" y="5542233"/>
              <a:ext cx="3053216" cy="679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MiraBay Club Reception Team </a:t>
              </a:r>
            </a:p>
            <a:p>
              <a:pPr eaLnBrk="1" hangingPunct="1"/>
              <a:r>
                <a:rPr lang="en-US" altLang="en-US" sz="1400">
                  <a:latin typeface="Times New Roman" panose="02020603050405020304" pitchFamily="18" charset="0"/>
                  <a:cs typeface="Times New Roman" panose="02020603050405020304" pitchFamily="18" charset="0"/>
                </a:rPr>
                <a:t>Reception </a:t>
              </a:r>
              <a:r>
                <a:rPr lang="en-US" altLang="en-US" sz="1400" b="1">
                  <a:latin typeface="Times New Roman" panose="02020603050405020304" pitchFamily="18" charset="0"/>
                  <a:cs typeface="Times New Roman" panose="02020603050405020304" pitchFamily="18" charset="0"/>
                </a:rPr>
                <a:t>/ </a:t>
              </a:r>
              <a:r>
                <a:rPr lang="en-US" altLang="en-US" sz="1400">
                  <a:latin typeface="Times New Roman" panose="02020603050405020304" pitchFamily="18" charset="0"/>
                  <a:cs typeface="Times New Roman" panose="02020603050405020304" pitchFamily="18" charset="0"/>
                </a:rPr>
                <a:t>813-649-1500 Ext. 121</a:t>
              </a:r>
            </a:p>
            <a:p>
              <a:pPr eaLnBrk="1" hangingPunct="1"/>
              <a:r>
                <a:rPr lang="en-US" altLang="en-US" sz="1400">
                  <a:latin typeface="Times New Roman" panose="02020603050405020304" pitchFamily="18" charset="0"/>
                  <a:cs typeface="Times New Roman" panose="02020603050405020304" pitchFamily="18" charset="0"/>
                  <a:hlinkClick r:id="rId9"/>
                </a:rPr>
                <a:t>reception@mirabayclub.com</a:t>
              </a:r>
              <a:endParaRPr lang="en-US" altLang="en-US" sz="1400">
                <a:latin typeface="Times New Roman" panose="02020603050405020304" pitchFamily="18" charset="0"/>
                <a:cs typeface="Times New Roman" panose="02020603050405020304" pitchFamily="18" charset="0"/>
              </a:endParaRPr>
            </a:p>
          </p:txBody>
        </p:sp>
        <p:sp>
          <p:nvSpPr>
            <p:cNvPr id="4106" name="object 42">
              <a:extLst>
                <a:ext uri="{FF2B5EF4-FFF2-40B4-BE49-F238E27FC236}">
                  <a16:creationId xmlns:a16="http://schemas.microsoft.com/office/drawing/2014/main" id="{5978E3D9-8C15-4FAB-B589-AF2AD649E71C}"/>
                </a:ext>
              </a:extLst>
            </p:cNvPr>
            <p:cNvSpPr txBox="1">
              <a:spLocks noChangeArrowheads="1"/>
            </p:cNvSpPr>
            <p:nvPr/>
          </p:nvSpPr>
          <p:spPr bwMode="auto">
            <a:xfrm>
              <a:off x="280826" y="6251453"/>
              <a:ext cx="3053216" cy="895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3019"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400" b="1">
                  <a:latin typeface="Times New Roman" panose="02020603050405020304" pitchFamily="18" charset="0"/>
                  <a:cs typeface="Times New Roman" panose="02020603050405020304" pitchFamily="18" charset="0"/>
                </a:rPr>
                <a:t>Welcome Wagon / New Resident Info. </a:t>
              </a:r>
            </a:p>
            <a:p>
              <a:pPr eaLnBrk="1" hangingPunct="1"/>
              <a:r>
                <a:rPr lang="en-US" altLang="en-US" sz="1400">
                  <a:latin typeface="Times New Roman" panose="02020603050405020304" pitchFamily="18" charset="0"/>
                  <a:cs typeface="Times New Roman" panose="02020603050405020304" pitchFamily="18" charset="0"/>
                </a:rPr>
                <a:t>Frannie Godair</a:t>
              </a:r>
            </a:p>
            <a:p>
              <a:pPr eaLnBrk="1" hangingPunct="1"/>
              <a:r>
                <a:rPr lang="en-US" altLang="en-US" sz="1400">
                  <a:latin typeface="Times New Roman" panose="02020603050405020304" pitchFamily="18" charset="0"/>
                  <a:cs typeface="Times New Roman" panose="02020603050405020304" pitchFamily="18" charset="0"/>
                </a:rPr>
                <a:t>Reception </a:t>
              </a:r>
              <a:r>
                <a:rPr lang="en-US" altLang="en-US" sz="1400" b="1">
                  <a:latin typeface="Times New Roman" panose="02020603050405020304" pitchFamily="18" charset="0"/>
                  <a:cs typeface="Times New Roman" panose="02020603050405020304" pitchFamily="18" charset="0"/>
                </a:rPr>
                <a:t>/ </a:t>
              </a:r>
              <a:r>
                <a:rPr lang="en-US" altLang="en-US" sz="1400">
                  <a:latin typeface="Times New Roman" panose="02020603050405020304" pitchFamily="18" charset="0"/>
                  <a:cs typeface="Times New Roman" panose="02020603050405020304" pitchFamily="18" charset="0"/>
                </a:rPr>
                <a:t>813-649-1500 Ext. 122</a:t>
              </a:r>
            </a:p>
            <a:p>
              <a:pPr eaLnBrk="1" hangingPunct="1"/>
              <a:r>
                <a:rPr lang="en-US" altLang="en-US" sz="1400">
                  <a:latin typeface="Times New Roman" panose="02020603050405020304" pitchFamily="18" charset="0"/>
                  <a:cs typeface="Times New Roman" panose="02020603050405020304" pitchFamily="18" charset="0"/>
                  <a:hlinkClick r:id="rId9"/>
                </a:rPr>
                <a:t>info@mirabayclub.com</a:t>
              </a:r>
              <a:endParaRPr lang="en-US" altLang="en-US" sz="1400">
                <a:latin typeface="Times New Roman" panose="02020603050405020304" pitchFamily="18" charset="0"/>
                <a:cs typeface="Times New Roman" panose="02020603050405020304" pitchFamily="18" charset="0"/>
              </a:endParaRPr>
            </a:p>
          </p:txBody>
        </p:sp>
      </p:grpSp>
      <p:pic>
        <p:nvPicPr>
          <p:cNvPr id="35" name="Picture 34">
            <a:extLst>
              <a:ext uri="{FF2B5EF4-FFF2-40B4-BE49-F238E27FC236}">
                <a16:creationId xmlns:a16="http://schemas.microsoft.com/office/drawing/2014/main" id="{32FF4748-39D9-46D7-83E4-731748C4DD65}"/>
              </a:ext>
            </a:extLst>
          </p:cNvPr>
          <p:cNvPicPr>
            <a:picLocks noChangeAspect="1"/>
          </p:cNvPicPr>
          <p:nvPr/>
        </p:nvPicPr>
        <p:blipFill rotWithShape="1">
          <a:blip r:embed="rId10"/>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1026" name="Picture 2" descr="Free Fourth Of July Png, Download Free Fourth Of July Png png images, Free  ClipArts on Clipart Library">
            <a:extLst>
              <a:ext uri="{FF2B5EF4-FFF2-40B4-BE49-F238E27FC236}">
                <a16:creationId xmlns:a16="http://schemas.microsoft.com/office/drawing/2014/main" id="{33DDA7C3-792A-49A2-9CBB-9D910E2F28C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5600" y="4657797"/>
            <a:ext cx="4876800" cy="1476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sp>
        <p:nvSpPr>
          <p:cNvPr id="4" name="Rectangle 3">
            <a:extLst>
              <a:ext uri="{FF2B5EF4-FFF2-40B4-BE49-F238E27FC236}">
                <a16:creationId xmlns:a16="http://schemas.microsoft.com/office/drawing/2014/main" id="{EE26E224-E92A-42CA-B9A6-A18B3C93D1FC}"/>
              </a:ext>
            </a:extLst>
          </p:cNvPr>
          <p:cNvSpPr/>
          <p:nvPr/>
        </p:nvSpPr>
        <p:spPr>
          <a:xfrm>
            <a:off x="518952" y="2514793"/>
            <a:ext cx="6967100" cy="1815882"/>
          </a:xfrm>
          <a:prstGeom prst="rect">
            <a:avLst/>
          </a:prstGeom>
          <a:solidFill>
            <a:srgbClr val="002060"/>
          </a:solidFill>
          <a:scene3d>
            <a:camera prst="orthographicFront"/>
            <a:lightRig rig="threePt" dir="t"/>
          </a:scene3d>
          <a:sp3d>
            <a:bevelT/>
          </a:sp3d>
        </p:spPr>
        <p:txBody>
          <a:bodyPr wrap="none" lIns="91440" tIns="45720" rIns="91440" bIns="45720">
            <a:spAutoFit/>
          </a:bodyPr>
          <a:lstStyle/>
          <a:p>
            <a:pPr algn="ctr"/>
            <a:r>
              <a:rPr lang="en-US" sz="2800" b="0" cap="none" spc="0" dirty="0">
                <a:ln w="0"/>
                <a:solidFill>
                  <a:schemeClr val="bg1"/>
                </a:solidFill>
                <a:effectLst>
                  <a:outerShdw blurRad="38100" dist="19050" dir="2700000" algn="tl" rotWithShape="0">
                    <a:schemeClr val="dk1">
                      <a:alpha val="40000"/>
                    </a:schemeClr>
                  </a:outerShdw>
                </a:effectLst>
              </a:rPr>
              <a:t>Join Us For Our Independence Day Celebration</a:t>
            </a:r>
          </a:p>
          <a:p>
            <a:pPr algn="ctr"/>
            <a:r>
              <a:rPr lang="en-US" sz="2800" dirty="0">
                <a:ln w="0"/>
                <a:solidFill>
                  <a:schemeClr val="bg1"/>
                </a:solidFill>
                <a:effectLst>
                  <a:outerShdw blurRad="38100" dist="19050" dir="2700000" algn="tl" rotWithShape="0">
                    <a:schemeClr val="dk1">
                      <a:alpha val="40000"/>
                    </a:schemeClr>
                  </a:outerShdw>
                </a:effectLst>
              </a:rPr>
              <a:t>THIS SATURDAY!</a:t>
            </a:r>
          </a:p>
          <a:p>
            <a:pPr algn="ctr"/>
            <a:r>
              <a:rPr lang="en-US" sz="2800" dirty="0">
                <a:ln w="0"/>
                <a:solidFill>
                  <a:schemeClr val="bg1"/>
                </a:solidFill>
                <a:effectLst>
                  <a:outerShdw blurRad="38100" dist="19050" dir="2700000" algn="tl" rotWithShape="0">
                    <a:schemeClr val="dk1">
                      <a:alpha val="40000"/>
                    </a:schemeClr>
                  </a:outerShdw>
                </a:effectLst>
              </a:rPr>
              <a:t>July 3</a:t>
            </a:r>
            <a:r>
              <a:rPr lang="en-US" sz="2800" baseline="30000" dirty="0">
                <a:ln w="0"/>
                <a:solidFill>
                  <a:schemeClr val="bg1"/>
                </a:solidFill>
                <a:effectLst>
                  <a:outerShdw blurRad="38100" dist="19050" dir="2700000" algn="tl" rotWithShape="0">
                    <a:schemeClr val="dk1">
                      <a:alpha val="40000"/>
                    </a:schemeClr>
                  </a:outerShdw>
                </a:effectLst>
              </a:rPr>
              <a:t>rd</a:t>
            </a:r>
            <a:endParaRPr lang="en-US" sz="2800" dirty="0">
              <a:ln w="0"/>
              <a:solidFill>
                <a:schemeClr val="bg1"/>
              </a:solidFill>
              <a:effectLst>
                <a:outerShdw blurRad="38100" dist="19050" dir="2700000" algn="tl" rotWithShape="0">
                  <a:schemeClr val="dk1">
                    <a:alpha val="40000"/>
                  </a:schemeClr>
                </a:outerShdw>
              </a:effectLst>
            </a:endParaRPr>
          </a:p>
          <a:p>
            <a:pPr algn="ctr"/>
            <a:r>
              <a:rPr lang="en-US" sz="2800" b="0" cap="none" spc="0" dirty="0">
                <a:ln w="0"/>
                <a:solidFill>
                  <a:schemeClr val="bg1"/>
                </a:solidFill>
                <a:effectLst>
                  <a:outerShdw blurRad="38100" dist="19050" dir="2700000" algn="tl" rotWithShape="0">
                    <a:schemeClr val="dk1">
                      <a:alpha val="40000"/>
                    </a:schemeClr>
                  </a:outerShdw>
                </a:effectLst>
              </a:rPr>
              <a:t>12-5pm</a:t>
            </a:r>
          </a:p>
        </p:txBody>
      </p:sp>
      <p:pic>
        <p:nvPicPr>
          <p:cNvPr id="2056" name="Picture 8" descr="343 Backyard Bbq Background Illustrations &amp;amp; Clip Art - iStock">
            <a:extLst>
              <a:ext uri="{FF2B5EF4-FFF2-40B4-BE49-F238E27FC236}">
                <a16:creationId xmlns:a16="http://schemas.microsoft.com/office/drawing/2014/main" id="{B97280AF-5C6E-4631-9648-17970067DA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000" y="6394842"/>
            <a:ext cx="3447098" cy="34470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050" name="Picture 2" descr="Fireworks, New Year'S Eve, Sparkler, New Year'S Day">
            <a:extLst>
              <a:ext uri="{FF2B5EF4-FFF2-40B4-BE49-F238E27FC236}">
                <a16:creationId xmlns:a16="http://schemas.microsoft.com/office/drawing/2014/main" id="{824FCE16-7564-4CFD-8570-EE3B23318B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0845" y="6479070"/>
            <a:ext cx="1342715" cy="130819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ree Bbq Cliparts, Download Free Bbq Cliparts png images, Free ClipArts on  Clipart Library">
            <a:extLst>
              <a:ext uri="{FF2B5EF4-FFF2-40B4-BE49-F238E27FC236}">
                <a16:creationId xmlns:a16="http://schemas.microsoft.com/office/drawing/2014/main" id="{1382C721-19E3-44E0-8D66-05705FDD59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759" y="6363755"/>
            <a:ext cx="1905797" cy="10906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BB98892-FDA6-4A58-A64C-422DD6C1B65A}"/>
              </a:ext>
            </a:extLst>
          </p:cNvPr>
          <p:cNvSpPr txBox="1"/>
          <p:nvPr/>
        </p:nvSpPr>
        <p:spPr>
          <a:xfrm>
            <a:off x="3707418" y="6870965"/>
            <a:ext cx="4048302" cy="3077766"/>
          </a:xfrm>
          <a:prstGeom prst="rect">
            <a:avLst/>
          </a:prstGeom>
          <a:noFill/>
        </p:spPr>
        <p:txBody>
          <a:bodyPr wrap="square" rtlCol="0">
            <a:spAutoFit/>
          </a:bodyPr>
          <a:lstStyle/>
          <a:p>
            <a:pPr algn="ctr"/>
            <a:endParaRPr lang="en-US" sz="1600" b="0" i="0" dirty="0">
              <a:solidFill>
                <a:srgbClr val="000000"/>
              </a:solidFill>
              <a:effectLst/>
              <a:latin typeface="Times New Roman" panose="02020603050405020304" pitchFamily="18" charset="0"/>
            </a:endParaRP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Pool Side Rewind Band </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12-3pm</a:t>
            </a:r>
          </a:p>
          <a:p>
            <a:pPr algn="ctr"/>
            <a:endPar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Food Options</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Choice of BBQ or Burger</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$8.50</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Hotdog Meal</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$6.95</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Sides included</a:t>
            </a:r>
          </a:p>
          <a:p>
            <a:pPr algn="ct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Potato salad, chips and coleslaw</a:t>
            </a:r>
            <a:endPar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00ED3ED8-8AB4-453D-AD8F-6F102338005A}"/>
              </a:ext>
            </a:extLst>
          </p:cNvPr>
          <p:cNvSpPr txBox="1"/>
          <p:nvPr/>
        </p:nvSpPr>
        <p:spPr>
          <a:xfrm>
            <a:off x="731888" y="4315747"/>
            <a:ext cx="5984420" cy="1200329"/>
          </a:xfrm>
          <a:prstGeom prst="rect">
            <a:avLst/>
          </a:prstGeom>
          <a:noFill/>
        </p:spPr>
        <p:txBody>
          <a:bodyPr wrap="square">
            <a:spAutoFit/>
          </a:bodyPr>
          <a:lstStyle/>
          <a:p>
            <a:pPr algn="ctr"/>
            <a:r>
              <a:rPr lang="en-US" sz="1800" b="1" i="0" dirty="0">
                <a:solidFill>
                  <a:srgbClr val="000000"/>
                </a:solidFill>
                <a:effectLst/>
                <a:latin typeface="Times New Roman" panose="02020603050405020304" pitchFamily="18" charset="0"/>
              </a:rPr>
              <a:t>Celebrate your Independence Day Weekend with us poolside, dance yourself silly on the pool deck to the LIVE performance of Rewind Band from 12-3pm! The Galley Café will have a limited menu as well as the options below. </a:t>
            </a:r>
            <a:endParaRPr lang="en-US"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148" name="Picture 4" descr="Saying, Political, United, States, Stand, Red, White">
            <a:extLst>
              <a:ext uri="{FF2B5EF4-FFF2-40B4-BE49-F238E27FC236}">
                <a16:creationId xmlns:a16="http://schemas.microsoft.com/office/drawing/2014/main" id="{E705C39C-A13B-4ECA-A4EF-B746C5BA1DA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27123" y="5416899"/>
            <a:ext cx="3781640" cy="162279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ndependence Day, 4Th Of July, Usa, Star, Flag">
            <a:extLst>
              <a:ext uri="{FF2B5EF4-FFF2-40B4-BE49-F238E27FC236}">
                <a16:creationId xmlns:a16="http://schemas.microsoft.com/office/drawing/2014/main" id="{B12767F6-487B-4F0D-A980-BAEC9D77CD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7275" y="3010527"/>
            <a:ext cx="1656752" cy="136641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Independence Day, 4Th Of July, Usa, Star, Flag">
            <a:extLst>
              <a:ext uri="{FF2B5EF4-FFF2-40B4-BE49-F238E27FC236}">
                <a16:creationId xmlns:a16="http://schemas.microsoft.com/office/drawing/2014/main" id="{E2C65D57-582A-4141-BA55-41B3FF6B6C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731888" y="3010527"/>
            <a:ext cx="1656752" cy="1366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440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descr="Download AMERiCAN FLAG Free PNG transparent image and clipart">
            <a:extLst>
              <a:ext uri="{FF2B5EF4-FFF2-40B4-BE49-F238E27FC236}">
                <a16:creationId xmlns:a16="http://schemas.microsoft.com/office/drawing/2014/main" id="{8B639EB1-E725-4A97-AF1C-8108C450E0E2}"/>
              </a:ext>
            </a:extLst>
          </p:cNvPr>
          <p:cNvPicPr>
            <a:picLocks noChangeAspect="1" noChangeArrowheads="1"/>
          </p:cNvPicPr>
          <p:nvPr/>
        </p:nvPicPr>
        <p:blipFill>
          <a:blip r:embed="rId3">
            <a:alphaModFix amt="2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19481749">
            <a:off x="-159804" y="1346492"/>
            <a:ext cx="9555003" cy="95550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1D7C523-75E2-4B0D-8D4F-E3B65B1C9AAC}"/>
              </a:ext>
            </a:extLst>
          </p:cNvPr>
          <p:cNvPicPr>
            <a:picLocks noChangeAspect="1"/>
          </p:cNvPicPr>
          <p:nvPr/>
        </p:nvPicPr>
        <p:blipFill rotWithShape="1">
          <a:blip r:embed="rId5"/>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7" name="Picture 2" descr="20 Fireworks Safety ideas | firework safety, fireworks, safety">
            <a:extLst>
              <a:ext uri="{FF2B5EF4-FFF2-40B4-BE49-F238E27FC236}">
                <a16:creationId xmlns:a16="http://schemas.microsoft.com/office/drawing/2014/main" id="{895E25AC-ED76-4BF1-AA95-47BF9E1103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313" y="2607888"/>
            <a:ext cx="6817315" cy="71597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Star: 5 Points 9">
            <a:extLst>
              <a:ext uri="{FF2B5EF4-FFF2-40B4-BE49-F238E27FC236}">
                <a16:creationId xmlns:a16="http://schemas.microsoft.com/office/drawing/2014/main" id="{8251FD51-44F9-4AAC-9372-742E1DA6DCDC}"/>
              </a:ext>
            </a:extLst>
          </p:cNvPr>
          <p:cNvSpPr/>
          <p:nvPr/>
        </p:nvSpPr>
        <p:spPr>
          <a:xfrm rot="1333720">
            <a:off x="5553503" y="6511578"/>
            <a:ext cx="2080501" cy="1875480"/>
          </a:xfrm>
          <a:prstGeom prst="star5">
            <a:avLst/>
          </a:prstGeom>
          <a:solidFill>
            <a:srgbClr val="034E86"/>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2" name="Picture 8" descr="Dog Paw Print transparent PNG - StickPNG">
            <a:extLst>
              <a:ext uri="{FF2B5EF4-FFF2-40B4-BE49-F238E27FC236}">
                <a16:creationId xmlns:a16="http://schemas.microsoft.com/office/drawing/2014/main" id="{0BC44FD8-1180-4D19-8852-153EE10E2E7C}"/>
              </a:ext>
            </a:extLst>
          </p:cNvPr>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rot="1367888">
            <a:off x="6210453" y="7215003"/>
            <a:ext cx="563080" cy="5935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3947384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descr="Download AMERiCAN FLAG Free PNG transparent image and clipart">
            <a:extLst>
              <a:ext uri="{FF2B5EF4-FFF2-40B4-BE49-F238E27FC236}">
                <a16:creationId xmlns:a16="http://schemas.microsoft.com/office/drawing/2014/main" id="{8B639EB1-E725-4A97-AF1C-8108C450E0E2}"/>
              </a:ext>
            </a:extLst>
          </p:cNvPr>
          <p:cNvPicPr>
            <a:picLocks noChangeAspect="1" noChangeArrowheads="1"/>
          </p:cNvPicPr>
          <p:nvPr/>
        </p:nvPicPr>
        <p:blipFill>
          <a:blip r:embed="rId3">
            <a:alphaModFix amt="2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19481749">
            <a:off x="-159804" y="1346492"/>
            <a:ext cx="9555003" cy="95550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1D7C523-75E2-4B0D-8D4F-E3B65B1C9AAC}"/>
              </a:ext>
            </a:extLst>
          </p:cNvPr>
          <p:cNvPicPr>
            <a:picLocks noChangeAspect="1"/>
          </p:cNvPicPr>
          <p:nvPr/>
        </p:nvPicPr>
        <p:blipFill rotWithShape="1">
          <a:blip r:embed="rId5"/>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1028" name="Picture 4" descr="4th of July Pet Safety | Alabama Public Radio">
            <a:extLst>
              <a:ext uri="{FF2B5EF4-FFF2-40B4-BE49-F238E27FC236}">
                <a16:creationId xmlns:a16="http://schemas.microsoft.com/office/drawing/2014/main" id="{D427E3F2-3CC6-4C22-BCD9-07B88BA4FE2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3949" b="1008"/>
          <a:stretch/>
        </p:blipFill>
        <p:spPr bwMode="auto">
          <a:xfrm>
            <a:off x="595745" y="2526270"/>
            <a:ext cx="6497781" cy="71954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Star: 5 Points 9">
            <a:extLst>
              <a:ext uri="{FF2B5EF4-FFF2-40B4-BE49-F238E27FC236}">
                <a16:creationId xmlns:a16="http://schemas.microsoft.com/office/drawing/2014/main" id="{8251FD51-44F9-4AAC-9372-742E1DA6DCDC}"/>
              </a:ext>
            </a:extLst>
          </p:cNvPr>
          <p:cNvSpPr/>
          <p:nvPr/>
        </p:nvSpPr>
        <p:spPr>
          <a:xfrm rot="1333720">
            <a:off x="5801256" y="7468355"/>
            <a:ext cx="1732115" cy="1603963"/>
          </a:xfrm>
          <a:prstGeom prst="star5">
            <a:avLst/>
          </a:prstGeom>
          <a:solidFill>
            <a:srgbClr val="034E86"/>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2" name="Picture 8" descr="Dog Paw Print transparent PNG - StickPNG">
            <a:extLst>
              <a:ext uri="{FF2B5EF4-FFF2-40B4-BE49-F238E27FC236}">
                <a16:creationId xmlns:a16="http://schemas.microsoft.com/office/drawing/2014/main" id="{0BC44FD8-1180-4D19-8852-153EE10E2E7C}"/>
              </a:ext>
            </a:extLst>
          </p:cNvPr>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rot="1367888">
            <a:off x="6344208" y="8028979"/>
            <a:ext cx="563080" cy="5935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387538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2" name="Picture 1">
            <a:extLst>
              <a:ext uri="{FF2B5EF4-FFF2-40B4-BE49-F238E27FC236}">
                <a16:creationId xmlns:a16="http://schemas.microsoft.com/office/drawing/2014/main" id="{9048DCE5-FA8F-4E9D-B14E-5142838AE7A1}"/>
              </a:ext>
            </a:extLst>
          </p:cNvPr>
          <p:cNvPicPr>
            <a:picLocks noChangeAspect="1"/>
          </p:cNvPicPr>
          <p:nvPr/>
        </p:nvPicPr>
        <p:blipFill>
          <a:blip r:embed="rId4"/>
          <a:stretch>
            <a:fillRect/>
          </a:stretch>
        </p:blipFill>
        <p:spPr>
          <a:xfrm>
            <a:off x="443345" y="2520120"/>
            <a:ext cx="6954982" cy="7374994"/>
          </a:xfrm>
          <a:prstGeom prst="rect">
            <a:avLst/>
          </a:prstGeom>
        </p:spPr>
      </p:pic>
    </p:spTree>
    <p:extLst>
      <p:ext uri="{BB962C8B-B14F-4D97-AF65-F5344CB8AC3E}">
        <p14:creationId xmlns:p14="http://schemas.microsoft.com/office/powerpoint/2010/main" val="2614293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3"/>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3" name="Picture 2">
            <a:extLst>
              <a:ext uri="{FF2B5EF4-FFF2-40B4-BE49-F238E27FC236}">
                <a16:creationId xmlns:a16="http://schemas.microsoft.com/office/drawing/2014/main" id="{D7BFFD1C-EC65-48C9-8D38-7F69F91279CF}"/>
              </a:ext>
            </a:extLst>
          </p:cNvPr>
          <p:cNvPicPr>
            <a:picLocks noChangeAspect="1"/>
          </p:cNvPicPr>
          <p:nvPr/>
        </p:nvPicPr>
        <p:blipFill>
          <a:blip r:embed="rId4"/>
          <a:stretch>
            <a:fillRect/>
          </a:stretch>
        </p:blipFill>
        <p:spPr>
          <a:xfrm>
            <a:off x="212088" y="2443119"/>
            <a:ext cx="2172106" cy="1673496"/>
          </a:xfrm>
          <a:prstGeom prst="rect">
            <a:avLst/>
          </a:prstGeom>
        </p:spPr>
      </p:pic>
      <p:pic>
        <p:nvPicPr>
          <p:cNvPr id="6" name="Picture 2" descr="Fireworks PNG With Transparent Background (Isolated-Objects ... #409930 -  PNG Images - PNGio">
            <a:extLst>
              <a:ext uri="{FF2B5EF4-FFF2-40B4-BE49-F238E27FC236}">
                <a16:creationId xmlns:a16="http://schemas.microsoft.com/office/drawing/2014/main" id="{F006E671-520F-4917-B930-1187F2E0C177}"/>
              </a:ext>
            </a:extLst>
          </p:cNvPr>
          <p:cNvPicPr>
            <a:picLocks noChangeAspect="1" noChangeArrowheads="1"/>
          </p:cNvPicPr>
          <p:nvPr/>
        </p:nvPicPr>
        <p:blipFill>
          <a:blip r:embed="rId5">
            <a:alphaModFix amt="35000"/>
            <a:extLst>
              <a:ext uri="{28A0092B-C50C-407E-A947-70E740481C1C}">
                <a14:useLocalDpi xmlns:a14="http://schemas.microsoft.com/office/drawing/2010/main" val="0"/>
              </a:ext>
            </a:extLst>
          </a:blip>
          <a:srcRect/>
          <a:stretch>
            <a:fillRect/>
          </a:stretch>
        </p:blipFill>
        <p:spPr bwMode="auto">
          <a:xfrm>
            <a:off x="970888" y="1293350"/>
            <a:ext cx="5644912" cy="42336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713E155-79FF-4375-B1EE-614FDBEF5330}"/>
              </a:ext>
            </a:extLst>
          </p:cNvPr>
          <p:cNvPicPr>
            <a:picLocks noChangeAspect="1"/>
          </p:cNvPicPr>
          <p:nvPr/>
        </p:nvPicPr>
        <p:blipFill>
          <a:blip r:embed="rId6"/>
          <a:stretch>
            <a:fillRect/>
          </a:stretch>
        </p:blipFill>
        <p:spPr>
          <a:xfrm>
            <a:off x="5202495" y="2490835"/>
            <a:ext cx="2357817" cy="1651611"/>
          </a:xfrm>
          <a:prstGeom prst="rect">
            <a:avLst/>
          </a:prstGeom>
          <a:ln w="76200" cap="sq" cmpd="thickThin">
            <a:solidFill>
              <a:srgbClr val="000000"/>
            </a:solidFill>
            <a:prstDash val="solid"/>
            <a:miter lim="800000"/>
          </a:ln>
          <a:effectLst>
            <a:innerShdw blurRad="76200">
              <a:srgbClr val="000000"/>
            </a:innerShdw>
          </a:effectLst>
        </p:spPr>
      </p:pic>
      <p:pic>
        <p:nvPicPr>
          <p:cNvPr id="5" name="Picture 4">
            <a:extLst>
              <a:ext uri="{FF2B5EF4-FFF2-40B4-BE49-F238E27FC236}">
                <a16:creationId xmlns:a16="http://schemas.microsoft.com/office/drawing/2014/main" id="{4594C842-572A-40EE-B98A-7204AAA462A1}"/>
              </a:ext>
            </a:extLst>
          </p:cNvPr>
          <p:cNvPicPr>
            <a:picLocks noChangeAspect="1"/>
          </p:cNvPicPr>
          <p:nvPr/>
        </p:nvPicPr>
        <p:blipFill>
          <a:blip r:embed="rId7">
            <a:duotone>
              <a:prstClr val="black"/>
              <a:schemeClr val="tx1">
                <a:tint val="45000"/>
                <a:satMod val="400000"/>
              </a:schemeClr>
            </a:duotone>
          </a:blip>
          <a:stretch>
            <a:fillRect/>
          </a:stretch>
        </p:blipFill>
        <p:spPr>
          <a:xfrm>
            <a:off x="2562292" y="3222037"/>
            <a:ext cx="2462104" cy="803952"/>
          </a:xfrm>
          <a:prstGeom prst="rect">
            <a:avLst/>
          </a:prstGeom>
          <a:effectLst>
            <a:outerShdw blurRad="63500" sx="102000" sy="102000" algn="ctr" rotWithShape="0">
              <a:prstClr val="black">
                <a:alpha val="40000"/>
              </a:prstClr>
            </a:outerShdw>
          </a:effectLst>
        </p:spPr>
      </p:pic>
      <p:sp>
        <p:nvSpPr>
          <p:cNvPr id="7" name="TextBox 12">
            <a:extLst>
              <a:ext uri="{FF2B5EF4-FFF2-40B4-BE49-F238E27FC236}">
                <a16:creationId xmlns:a16="http://schemas.microsoft.com/office/drawing/2014/main" id="{E36802CF-3A2C-4066-9715-7757D435B3BD}"/>
              </a:ext>
            </a:extLst>
          </p:cNvPr>
          <p:cNvSpPr txBox="1">
            <a:spLocks noChangeArrowheads="1"/>
          </p:cNvSpPr>
          <p:nvPr/>
        </p:nvSpPr>
        <p:spPr bwMode="auto">
          <a:xfrm>
            <a:off x="1916686" y="3841431"/>
            <a:ext cx="3725538" cy="646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b="1" u="sng" dirty="0">
                <a:latin typeface="Times New Roman" panose="02020603050405020304" pitchFamily="18" charset="0"/>
                <a:ea typeface="Calibri" panose="020F0502020204030204" pitchFamily="34" charset="0"/>
                <a:cs typeface="Times New Roman" panose="02020603050405020304" pitchFamily="18" charset="0"/>
              </a:rPr>
              <a:t>MONDAYS: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Step Up 10am (NEW! Step Class)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Yoga 11am</a:t>
            </a:r>
          </a:p>
          <a:p>
            <a:pPr algn="ctr"/>
            <a:r>
              <a:rPr lang="en-US" altLang="en-US" sz="600" dirty="0">
                <a:latin typeface="Times New Roman" panose="02020603050405020304" pitchFamily="18" charset="0"/>
                <a:ea typeface="Calibri" panose="020F0502020204030204" pitchFamily="34" charset="0"/>
                <a:cs typeface="Times New Roman" panose="02020603050405020304" pitchFamily="18" charset="0"/>
              </a:rPr>
              <a:t> </a:t>
            </a:r>
          </a:p>
          <a:p>
            <a:pPr algn="ctr"/>
            <a:r>
              <a:rPr lang="en-US" altLang="en-US" b="1" u="sng" dirty="0">
                <a:latin typeface="Times New Roman" panose="02020603050405020304" pitchFamily="18" charset="0"/>
                <a:ea typeface="Calibri" panose="020F0502020204030204" pitchFamily="34" charset="0"/>
                <a:cs typeface="Times New Roman" panose="02020603050405020304" pitchFamily="18" charset="0"/>
              </a:rPr>
              <a:t>TUESDAYS: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Toning 10am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11am</a:t>
            </a:r>
          </a:p>
          <a:p>
            <a:pPr algn="ctr"/>
            <a:r>
              <a:rPr lang="en-US" altLang="en-US" sz="600" dirty="0">
                <a:latin typeface="Times New Roman" panose="02020603050405020304" pitchFamily="18" charset="0"/>
                <a:ea typeface="Calibri" panose="020F0502020204030204" pitchFamily="34" charset="0"/>
                <a:cs typeface="Times New Roman" panose="02020603050405020304" pitchFamily="18" charset="0"/>
              </a:rPr>
              <a:t> </a:t>
            </a:r>
          </a:p>
          <a:p>
            <a:pPr algn="ctr"/>
            <a:r>
              <a:rPr lang="en-US" altLang="en-US" b="1" u="sng" dirty="0">
                <a:latin typeface="Times New Roman" panose="02020603050405020304" pitchFamily="18" charset="0"/>
                <a:ea typeface="Calibri" panose="020F0502020204030204" pitchFamily="34" charset="0"/>
                <a:cs typeface="Times New Roman" panose="02020603050405020304" pitchFamily="18" charset="0"/>
              </a:rPr>
              <a:t>WEDNESDAYS: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9am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 Barre 9:30am (Outfitters)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Deep Water 10:30am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6:30pm </a:t>
            </a:r>
          </a:p>
          <a:p>
            <a:pPr algn="ctr"/>
            <a:r>
              <a:rPr lang="en-US" altLang="en-US" sz="600" dirty="0">
                <a:latin typeface="Times New Roman" panose="02020603050405020304" pitchFamily="18" charset="0"/>
                <a:ea typeface="Calibri" panose="020F0502020204030204" pitchFamily="34" charset="0"/>
                <a:cs typeface="Times New Roman" panose="02020603050405020304" pitchFamily="18" charset="0"/>
              </a:rPr>
              <a:t> </a:t>
            </a:r>
          </a:p>
          <a:p>
            <a:pPr algn="ctr"/>
            <a:r>
              <a:rPr lang="en-US" altLang="en-US" b="1" u="sng" dirty="0">
                <a:latin typeface="Times New Roman" panose="02020603050405020304" pitchFamily="18" charset="0"/>
                <a:ea typeface="Calibri" panose="020F0502020204030204" pitchFamily="34" charset="0"/>
                <a:cs typeface="Times New Roman" panose="02020603050405020304" pitchFamily="18" charset="0"/>
              </a:rPr>
              <a:t>THURSDAYS: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9am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Toning 10am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Aqua Blast 4:30pm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Yoga 6pm ($5/class)</a:t>
            </a:r>
          </a:p>
          <a:p>
            <a:pPr algn="ctr"/>
            <a:endParaRPr lang="en-US" altLang="en-US" sz="600" b="1"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altLang="en-US" b="1" u="sng" dirty="0">
                <a:latin typeface="Times New Roman" panose="02020603050405020304" pitchFamily="18" charset="0"/>
                <a:ea typeface="Calibri" panose="020F0502020204030204" pitchFamily="34" charset="0"/>
                <a:cs typeface="Times New Roman" panose="02020603050405020304" pitchFamily="18" charset="0"/>
              </a:rPr>
              <a:t>FRIDAYS: </a:t>
            </a:r>
          </a:p>
          <a:p>
            <a:pPr algn="ctr"/>
            <a:r>
              <a:rPr lang="en-US" altLang="en-US" sz="1200" b="1" u="sng" dirty="0">
                <a:latin typeface="Times New Roman" panose="02020603050405020304" pitchFamily="18" charset="0"/>
                <a:ea typeface="Calibri" panose="020F0502020204030204" pitchFamily="34" charset="0"/>
                <a:cs typeface="Times New Roman" panose="02020603050405020304" pitchFamily="18" charset="0"/>
              </a:rPr>
              <a:t>(25</a:t>
            </a:r>
            <a:r>
              <a:rPr lang="en-US" altLang="en-US" sz="1200" b="1" u="sng"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US" altLang="en-US" sz="1200" b="1" u="sng" dirty="0">
                <a:latin typeface="Times New Roman" panose="02020603050405020304" pitchFamily="18" charset="0"/>
                <a:ea typeface="Calibri" panose="020F0502020204030204" pitchFamily="34" charset="0"/>
                <a:cs typeface="Times New Roman" panose="02020603050405020304" pitchFamily="18" charset="0"/>
              </a:rPr>
              <a:t> no classes)</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9am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Zumba 10am</a:t>
            </a:r>
          </a:p>
          <a:p>
            <a:pPr algn="ctr"/>
            <a:r>
              <a:rPr lang="en-US" altLang="en-US" dirty="0">
                <a:latin typeface="Times New Roman" panose="02020603050405020304" pitchFamily="18" charset="0"/>
                <a:ea typeface="Calibri" panose="020F0502020204030204" pitchFamily="34" charset="0"/>
                <a:cs typeface="Times New Roman" panose="02020603050405020304" pitchFamily="18" charset="0"/>
              </a:rPr>
              <a:t>Barre 10am</a:t>
            </a:r>
          </a:p>
          <a:p>
            <a:pPr algn="ctr"/>
            <a:endParaRPr lang="en-US" altLang="en-US" dirty="0"/>
          </a:p>
        </p:txBody>
      </p:sp>
      <p:pic>
        <p:nvPicPr>
          <p:cNvPr id="2" name="Picture 1">
            <a:extLst>
              <a:ext uri="{FF2B5EF4-FFF2-40B4-BE49-F238E27FC236}">
                <a16:creationId xmlns:a16="http://schemas.microsoft.com/office/drawing/2014/main" id="{05BC65D1-233C-4009-BD4B-1F0A5DAB984D}"/>
              </a:ext>
            </a:extLst>
          </p:cNvPr>
          <p:cNvPicPr>
            <a:picLocks noChangeAspect="1"/>
          </p:cNvPicPr>
          <p:nvPr/>
        </p:nvPicPr>
        <p:blipFill>
          <a:blip r:embed="rId8"/>
          <a:stretch>
            <a:fillRect/>
          </a:stretch>
        </p:blipFill>
        <p:spPr>
          <a:xfrm>
            <a:off x="-930141" y="5407412"/>
            <a:ext cx="4456562" cy="4895512"/>
          </a:xfrm>
          <a:prstGeom prst="rect">
            <a:avLst/>
          </a:prstGeom>
        </p:spPr>
      </p:pic>
      <p:pic>
        <p:nvPicPr>
          <p:cNvPr id="9" name="Picture 8">
            <a:extLst>
              <a:ext uri="{FF2B5EF4-FFF2-40B4-BE49-F238E27FC236}">
                <a16:creationId xmlns:a16="http://schemas.microsoft.com/office/drawing/2014/main" id="{46A956C6-7455-42F8-953C-6E18214DF7EB}"/>
              </a:ext>
            </a:extLst>
          </p:cNvPr>
          <p:cNvPicPr>
            <a:picLocks noChangeAspect="1"/>
          </p:cNvPicPr>
          <p:nvPr/>
        </p:nvPicPr>
        <p:blipFill rotWithShape="1">
          <a:blip r:embed="rId9">
            <a:clrChange>
              <a:clrFrom>
                <a:srgbClr val="FFFFFF"/>
              </a:clrFrom>
              <a:clrTo>
                <a:srgbClr val="FFFFFF">
                  <a:alpha val="0"/>
                </a:srgbClr>
              </a:clrTo>
            </a:clrChange>
            <a:alphaModFix amt="70000"/>
          </a:blip>
          <a:srcRect l="31281" r="32876" b="52024"/>
          <a:stretch/>
        </p:blipFill>
        <p:spPr>
          <a:xfrm>
            <a:off x="3860492" y="5527034"/>
            <a:ext cx="4393466" cy="4126489"/>
          </a:xfrm>
          <a:prstGeom prst="rect">
            <a:avLst/>
          </a:prstGeom>
          <a:effectLst>
            <a:softEdge rad="127000"/>
          </a:effectLst>
        </p:spPr>
      </p:pic>
    </p:spTree>
    <p:extLst>
      <p:ext uri="{BB962C8B-B14F-4D97-AF65-F5344CB8AC3E}">
        <p14:creationId xmlns:p14="http://schemas.microsoft.com/office/powerpoint/2010/main" val="45427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F0ADEB-9B7E-43FD-97B6-128E32059927}"/>
              </a:ext>
            </a:extLst>
          </p:cNvPr>
          <p:cNvPicPr>
            <a:picLocks noChangeAspect="1"/>
          </p:cNvPicPr>
          <p:nvPr/>
        </p:nvPicPr>
        <p:blipFill>
          <a:blip r:embed="rId3">
            <a:alphaModFix amt="20000"/>
          </a:blip>
          <a:stretch>
            <a:fillRect/>
          </a:stretch>
        </p:blipFill>
        <p:spPr>
          <a:xfrm>
            <a:off x="0" y="2239669"/>
            <a:ext cx="7767320" cy="7818732"/>
          </a:xfrm>
          <a:prstGeom prst="rect">
            <a:avLst/>
          </a:prstGeom>
        </p:spPr>
      </p:pic>
      <p:pic>
        <p:nvPicPr>
          <p:cNvPr id="12" name="Picture 11">
            <a:extLst>
              <a:ext uri="{FF2B5EF4-FFF2-40B4-BE49-F238E27FC236}">
                <a16:creationId xmlns:a16="http://schemas.microsoft.com/office/drawing/2014/main" id="{A3857577-9C3A-44EB-9EA3-389574284BEB}"/>
              </a:ext>
            </a:extLst>
          </p:cNvPr>
          <p:cNvPicPr>
            <a:picLocks noChangeAspect="1"/>
          </p:cNvPicPr>
          <p:nvPr/>
        </p:nvPicPr>
        <p:blipFill rotWithShape="1">
          <a:blip r:embed="rId4"/>
          <a:srcRect t="34819" b="46254"/>
          <a:stretch/>
        </p:blipFill>
        <p:spPr>
          <a:xfrm>
            <a:off x="5080" y="-1"/>
            <a:ext cx="7767320" cy="223966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riblet"/>
            <a:extrusionClr>
              <a:srgbClr val="000000"/>
            </a:extrusionClr>
          </a:sp3d>
        </p:spPr>
      </p:pic>
      <p:pic>
        <p:nvPicPr>
          <p:cNvPr id="2" name="Picture 1">
            <a:extLst>
              <a:ext uri="{FF2B5EF4-FFF2-40B4-BE49-F238E27FC236}">
                <a16:creationId xmlns:a16="http://schemas.microsoft.com/office/drawing/2014/main" id="{6E3AA0FE-C2F1-4633-93E5-C4770F29850B}"/>
              </a:ext>
            </a:extLst>
          </p:cNvPr>
          <p:cNvPicPr>
            <a:picLocks noChangeAspect="1"/>
          </p:cNvPicPr>
          <p:nvPr/>
        </p:nvPicPr>
        <p:blipFill>
          <a:blip r:embed="rId5"/>
          <a:stretch>
            <a:fillRect/>
          </a:stretch>
        </p:blipFill>
        <p:spPr>
          <a:xfrm>
            <a:off x="1313465" y="2962530"/>
            <a:ext cx="5145470" cy="6712278"/>
          </a:xfrm>
          <a:prstGeom prst="rect">
            <a:avLst/>
          </a:prstGeom>
          <a:ln>
            <a:noFill/>
          </a:ln>
          <a:effectLst>
            <a:outerShdw blurRad="292100" dist="139700" dir="2700000" algn="tl" rotWithShape="0">
              <a:srgbClr val="333333">
                <a:alpha val="65000"/>
              </a:srgbClr>
            </a:outerShdw>
          </a:effectLst>
        </p:spPr>
      </p:pic>
      <p:pic>
        <p:nvPicPr>
          <p:cNvPr id="4098" name="Picture 2" descr="Free Clipart Of A Patriotic American Top Hat - Transparent Background 4th  Of July Clip Art PNG Image | Transparent PNG Free Download on SeekPNG">
            <a:extLst>
              <a:ext uri="{FF2B5EF4-FFF2-40B4-BE49-F238E27FC236}">
                <a16:creationId xmlns:a16="http://schemas.microsoft.com/office/drawing/2014/main" id="{DC83ED67-C4F3-4C77-BC21-1AD2BAD52CB3}"/>
              </a:ext>
            </a:extLst>
          </p:cNvPr>
          <p:cNvPicPr>
            <a:picLocks noChangeAspect="1" noChangeArrowheads="1"/>
          </p:cNvPicPr>
          <p:nvPr/>
        </p:nvPicPr>
        <p:blipFill>
          <a:blip r:embed="rId6">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2007432">
            <a:off x="5532657" y="1421076"/>
            <a:ext cx="2212555" cy="2239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774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29000</TotalTime>
  <Words>1061</Words>
  <Application>Microsoft Office PowerPoint</Application>
  <PresentationFormat>Custom</PresentationFormat>
  <Paragraphs>326</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Ink Free</vt:lpstr>
      <vt:lpstr>Lucida Calligraphy</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Margaret Alfano</dc:creator>
  <cp:lastModifiedBy>Ashley Adkins</cp:lastModifiedBy>
  <cp:revision>239</cp:revision>
  <cp:lastPrinted>2021-06-02T21:09:17Z</cp:lastPrinted>
  <dcterms:created xsi:type="dcterms:W3CDTF">2021-03-29T01:58:24Z</dcterms:created>
  <dcterms:modified xsi:type="dcterms:W3CDTF">2021-07-01T21:27:05Z</dcterms:modified>
</cp:coreProperties>
</file>